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handoutMasterIdLst>
    <p:handoutMasterId r:id="rId79"/>
  </p:handoutMasterIdLst>
  <p:sldIdLst>
    <p:sldId id="337" r:id="rId2"/>
    <p:sldId id="327" r:id="rId3"/>
    <p:sldId id="320" r:id="rId4"/>
    <p:sldId id="261" r:id="rId5"/>
    <p:sldId id="321" r:id="rId6"/>
    <p:sldId id="263" r:id="rId7"/>
    <p:sldId id="347" r:id="rId8"/>
    <p:sldId id="345" r:id="rId9"/>
    <p:sldId id="346" r:id="rId10"/>
    <p:sldId id="349" r:id="rId11"/>
    <p:sldId id="350" r:id="rId12"/>
    <p:sldId id="335" r:id="rId13"/>
    <p:sldId id="351" r:id="rId14"/>
    <p:sldId id="352" r:id="rId15"/>
    <p:sldId id="353" r:id="rId16"/>
    <p:sldId id="354" r:id="rId17"/>
    <p:sldId id="355" r:id="rId18"/>
    <p:sldId id="287" r:id="rId19"/>
    <p:sldId id="362" r:id="rId20"/>
    <p:sldId id="322" r:id="rId21"/>
    <p:sldId id="323" r:id="rId22"/>
    <p:sldId id="348" r:id="rId23"/>
    <p:sldId id="325" r:id="rId24"/>
    <p:sldId id="341" r:id="rId25"/>
    <p:sldId id="344" r:id="rId26"/>
    <p:sldId id="342" r:id="rId27"/>
    <p:sldId id="343" r:id="rId28"/>
    <p:sldId id="356" r:id="rId29"/>
    <p:sldId id="357" r:id="rId30"/>
    <p:sldId id="371" r:id="rId31"/>
    <p:sldId id="326" r:id="rId32"/>
    <p:sldId id="265" r:id="rId33"/>
    <p:sldId id="313" r:id="rId34"/>
    <p:sldId id="314" r:id="rId35"/>
    <p:sldId id="258" r:id="rId36"/>
    <p:sldId id="298" r:id="rId37"/>
    <p:sldId id="303" r:id="rId38"/>
    <p:sldId id="299" r:id="rId39"/>
    <p:sldId id="260" r:id="rId40"/>
    <p:sldId id="262" r:id="rId41"/>
    <p:sldId id="310" r:id="rId42"/>
    <p:sldId id="274" r:id="rId43"/>
    <p:sldId id="276" r:id="rId44"/>
    <p:sldId id="312" r:id="rId45"/>
    <p:sldId id="309" r:id="rId46"/>
    <p:sldId id="264" r:id="rId47"/>
    <p:sldId id="266" r:id="rId48"/>
    <p:sldId id="271" r:id="rId49"/>
    <p:sldId id="277" r:id="rId50"/>
    <p:sldId id="278" r:id="rId51"/>
    <p:sldId id="279" r:id="rId52"/>
    <p:sldId id="317" r:id="rId53"/>
    <p:sldId id="318" r:id="rId54"/>
    <p:sldId id="334" r:id="rId55"/>
    <p:sldId id="267" r:id="rId56"/>
    <p:sldId id="296" r:id="rId57"/>
    <p:sldId id="294" r:id="rId58"/>
    <p:sldId id="330" r:id="rId59"/>
    <p:sldId id="331" r:id="rId60"/>
    <p:sldId id="288" r:id="rId61"/>
    <p:sldId id="332" r:id="rId62"/>
    <p:sldId id="297" r:id="rId63"/>
    <p:sldId id="359" r:id="rId64"/>
    <p:sldId id="360" r:id="rId65"/>
    <p:sldId id="361" r:id="rId66"/>
    <p:sldId id="363" r:id="rId67"/>
    <p:sldId id="365" r:id="rId68"/>
    <p:sldId id="366" r:id="rId69"/>
    <p:sldId id="367" r:id="rId70"/>
    <p:sldId id="368" r:id="rId71"/>
    <p:sldId id="370" r:id="rId72"/>
    <p:sldId id="282" r:id="rId73"/>
    <p:sldId id="281" r:id="rId74"/>
    <p:sldId id="369" r:id="rId75"/>
    <p:sldId id="283" r:id="rId76"/>
    <p:sldId id="372" r:id="rId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1" autoAdjust="0"/>
    <p:restoredTop sz="94631" autoAdjust="0"/>
  </p:normalViewPr>
  <p:slideViewPr>
    <p:cSldViewPr>
      <p:cViewPr varScale="1">
        <p:scale>
          <a:sx n="89" d="100"/>
          <a:sy n="89" d="100"/>
        </p:scale>
        <p:origin x="1359"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30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8C98BAE-B451-48EB-918C-7E1224786DE9}" type="datetimeFigureOut">
              <a:rPr lang="en-US"/>
              <a:pPr>
                <a:defRPr/>
              </a:pPr>
              <a:t>1/3/2023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EC18206-8FC0-467E-8C5F-9AF15BC709C9}"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FD5818F-4350-458B-8939-E9A60D8DDF22}" type="datetimeFigureOut">
              <a:rPr lang="en-US"/>
              <a:pPr>
                <a:defRPr/>
              </a:pPr>
              <a:t>1/3/2023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C9F58A3-AC6B-4F99-8694-7243D117E66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E47993-B609-4405-B0AB-EB80821046D6}" type="slidenum">
              <a:rPr lang="en-GB" altLang="en-US">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C7AB1D-8061-4B2B-909E-B9866BDBC1E0}" type="slidenum">
              <a:rPr lang="en-GB" altLang="en-US">
                <a:latin typeface="Calibri" panose="020F0502020204030204" pitchFamily="34" charset="0"/>
              </a:rPr>
              <a:pPr/>
              <a:t>10</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095832-84E4-4E1E-B6EE-215146DF71FB}" type="slidenum">
              <a:rPr lang="en-GB" altLang="en-US">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58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96DB2C-4F40-4078-A8DE-7DFD8DC16C42}" type="slidenum">
              <a:rPr lang="en-GB" altLang="en-US"/>
              <a:pPr>
                <a:spcBef>
                  <a:spcPct val="0"/>
                </a:spcBef>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31C791-7DFA-475E-8385-6522C2324FB1}" type="slidenum">
              <a:rPr lang="en-GB" altLang="en-US">
                <a:latin typeface="Calibri" panose="020F0502020204030204" pitchFamily="34" charset="0"/>
              </a:rPr>
              <a:pPr/>
              <a:t>13</a:t>
            </a:fld>
            <a:endParaRPr lang="en-GB"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99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1FA2AE-ABCA-4C3B-AA79-75E553212B72}" type="slidenum">
              <a:rPr lang="en-GB" altLang="en-US">
                <a:latin typeface="Calibri" panose="020F0502020204030204" pitchFamily="34" charset="0"/>
              </a:rPr>
              <a:pPr/>
              <a:t>14</a:t>
            </a:fld>
            <a:endParaRPr lang="en-GB"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9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5E271C-66D8-46BC-8D23-7E62DD00D932}" type="slidenum">
              <a:rPr lang="en-GB" altLang="en-US">
                <a:latin typeface="Calibri" panose="020F0502020204030204" pitchFamily="34" charset="0"/>
              </a:rPr>
              <a:pPr/>
              <a:t>15</a:t>
            </a:fld>
            <a:endParaRPr lang="en-GB"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40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92F03E-6B34-4648-80FB-554190216CD8}" type="slidenum">
              <a:rPr lang="en-GB" altLang="en-US">
                <a:latin typeface="Calibri" panose="020F0502020204030204" pitchFamily="34" charset="0"/>
              </a:rPr>
              <a:pPr/>
              <a:t>16</a:t>
            </a:fld>
            <a:endParaRPr lang="en-GB"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60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663734-69E2-4DE8-8488-5B5C313104D9}" type="slidenum">
              <a:rPr lang="en-GB" altLang="en-US">
                <a:latin typeface="Calibri" panose="020F0502020204030204" pitchFamily="34" charset="0"/>
              </a:rPr>
              <a:pPr/>
              <a:t>17</a:t>
            </a:fld>
            <a:endParaRPr lang="en-GB"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81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1EF5B2-549B-4393-B028-B4BAD946E124}" type="slidenum">
              <a:rPr lang="en-GB" altLang="en-US">
                <a:latin typeface="Calibri" panose="020F0502020204030204" pitchFamily="34" charset="0"/>
              </a:rPr>
              <a:pPr/>
              <a:t>18</a:t>
            </a:fld>
            <a:endParaRPr lang="en-GB"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B49A7C-3834-49BE-8D90-3CE8B70E30C0}" type="slidenum">
              <a:rPr lang="en-GB" altLang="en-US">
                <a:latin typeface="Calibri" panose="020F0502020204030204" pitchFamily="34" charset="0"/>
              </a:rPr>
              <a:pPr/>
              <a:t>20</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F7E410-3380-46F1-884B-5E962891BC53}" type="slidenum">
              <a:rPr lang="en-GB" altLang="en-US">
                <a:latin typeface="Calibri" panose="020F0502020204030204" pitchFamily="34" charset="0"/>
              </a:rPr>
              <a:pPr/>
              <a:t>2</a:t>
            </a:fld>
            <a:endParaRPr lang="en-GB"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32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B740C2-16B0-4E12-9861-193CA0D4D928}" type="slidenum">
              <a:rPr lang="en-GB" altLang="en-US">
                <a:latin typeface="Calibri" panose="020F0502020204030204" pitchFamily="34" charset="0"/>
              </a:rPr>
              <a:pPr/>
              <a:t>21</a:t>
            </a:fld>
            <a:endParaRPr lang="en-GB"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53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B94F17-95B6-4FFA-804F-DA3C8BFB44A8}" type="slidenum">
              <a:rPr lang="en-GB" altLang="en-US">
                <a:latin typeface="Calibri" panose="020F0502020204030204" pitchFamily="34" charset="0"/>
              </a:rPr>
              <a:pPr/>
              <a:t>22</a:t>
            </a:fld>
            <a:endParaRPr lang="en-GB"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73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570052-A2D4-4B26-9642-0F7B9EB795D0}" type="slidenum">
              <a:rPr lang="en-GB" altLang="en-US">
                <a:latin typeface="Calibri" panose="020F0502020204030204" pitchFamily="34" charset="0"/>
              </a:rPr>
              <a:pPr/>
              <a:t>23</a:t>
            </a:fld>
            <a:endParaRPr lang="en-GB"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93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443432-4605-4EB9-8AE6-7EA151081B1F}" type="slidenum">
              <a:rPr lang="en-GB" altLang="en-US">
                <a:latin typeface="Calibri" panose="020F0502020204030204" pitchFamily="34" charset="0"/>
              </a:rPr>
              <a:pPr/>
              <a:t>24</a:t>
            </a:fld>
            <a:endParaRPr lang="en-GB"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C2C4ED-1F59-45B6-A05B-B2D06E0E3904}" type="slidenum">
              <a:rPr lang="en-GB" altLang="en-US">
                <a:latin typeface="Calibri" panose="020F0502020204030204" pitchFamily="34" charset="0"/>
              </a:rPr>
              <a:pPr/>
              <a:t>25</a:t>
            </a:fld>
            <a:endParaRPr lang="en-GB"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34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DA201E-5658-4199-B5AC-60BC5E9F323F}" type="slidenum">
              <a:rPr lang="en-GB" altLang="en-US">
                <a:latin typeface="Calibri" panose="020F0502020204030204" pitchFamily="34" charset="0"/>
              </a:rPr>
              <a:pPr/>
              <a:t>26</a:t>
            </a:fld>
            <a:endParaRPr lang="en-GB"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55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18577E-402C-416A-94D8-C6A144B79287}" type="slidenum">
              <a:rPr lang="en-GB" altLang="en-US">
                <a:latin typeface="Calibri" panose="020F0502020204030204" pitchFamily="34" charset="0"/>
              </a:rPr>
              <a:pPr/>
              <a:t>27</a:t>
            </a:fld>
            <a:endParaRPr lang="en-GB"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612212-4E9E-40F5-9054-FEFB1E934255}" type="slidenum">
              <a:rPr lang="en-GB" altLang="en-US">
                <a:latin typeface="Calibri" panose="020F0502020204030204" pitchFamily="34" charset="0"/>
              </a:rPr>
              <a:pPr/>
              <a:t>28</a:t>
            </a:fld>
            <a:endParaRPr lang="en-GB"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30F072-2C80-4273-9FA2-20A905D6783C}" type="slidenum">
              <a:rPr lang="en-GB" altLang="en-US">
                <a:latin typeface="Calibri" panose="020F0502020204030204" pitchFamily="34" charset="0"/>
              </a:rPr>
              <a:pPr/>
              <a:t>29</a:t>
            </a:fld>
            <a:endParaRPr lang="en-GB"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27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D71C1C-EE6D-4F96-A10E-B452676BBB53}" type="slidenum">
              <a:rPr lang="en-GB" altLang="en-US">
                <a:latin typeface="Calibri" panose="020F0502020204030204" pitchFamily="34" charset="0"/>
              </a:rPr>
              <a:pPr/>
              <a:t>31</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E065C2-D877-4F9B-97DE-012961EA73B8}" type="slidenum">
              <a:rPr lang="en-GB" altLang="en-US">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47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C3B2D8-7F81-40DD-8F6D-EA278A4FC5FE}" type="slidenum">
              <a:rPr lang="en-GB" altLang="en-US">
                <a:latin typeface="Calibri" panose="020F0502020204030204" pitchFamily="34" charset="0"/>
              </a:rPr>
              <a:pPr/>
              <a:t>32</a:t>
            </a:fld>
            <a:endParaRPr lang="en-GB"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88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7D89F9-CE39-428B-8C9E-CF7AA65079BC}" type="slidenum">
              <a:rPr lang="en-GB" altLang="en-US"/>
              <a:pPr>
                <a:spcBef>
                  <a:spcPct val="0"/>
                </a:spcBef>
              </a:pPr>
              <a:t>33</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09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1A8C41-E313-4322-8FFC-CD8143F4D6D5}" type="slidenum">
              <a:rPr lang="en-GB" altLang="en-US"/>
              <a:pPr>
                <a:spcBef>
                  <a:spcPct val="0"/>
                </a:spcBef>
              </a:pPr>
              <a:t>34</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68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9077C6-F61A-4986-B77F-50C372050A29}" type="slidenum">
              <a:rPr lang="en-GB" altLang="en-US"/>
              <a:pPr>
                <a:spcBef>
                  <a:spcPct val="0"/>
                </a:spcBef>
              </a:pPr>
              <a:t>35</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29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F2162B-60D5-4E73-BF5C-361F0AE3DB95}" type="slidenum">
              <a:rPr lang="en-GB" altLang="en-US"/>
              <a:pPr>
                <a:spcBef>
                  <a:spcPct val="0"/>
                </a:spcBef>
              </a:pPr>
              <a:t>36</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70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81EBC9-17B0-4CCA-BEB7-F97F5B656FE4}" type="slidenum">
              <a:rPr lang="en-GB" altLang="en-US"/>
              <a:pPr>
                <a:spcBef>
                  <a:spcPct val="0"/>
                </a:spcBef>
              </a:pPr>
              <a:t>37</a:t>
            </a:fld>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52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D8C4AA-E9EF-4286-9274-1734ED35DEB2}" type="slidenum">
              <a:rPr lang="en-GB" altLang="en-US"/>
              <a:pPr>
                <a:spcBef>
                  <a:spcPct val="0"/>
                </a:spcBef>
              </a:pPr>
              <a:t>38</a:t>
            </a:fld>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1034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4B4C77-7DAF-487F-8EB0-6065840E6283}" type="slidenum">
              <a:rPr lang="en-GB" altLang="en-US"/>
              <a:pPr>
                <a:spcBef>
                  <a:spcPct val="0"/>
                </a:spcBef>
              </a:pPr>
              <a:t>39</a:t>
            </a:fld>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54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5DA501-EB7E-42A3-9CC2-A6E38D10F15A}" type="slidenum">
              <a:rPr lang="en-GB" altLang="en-US"/>
              <a:pPr>
                <a:spcBef>
                  <a:spcPct val="0"/>
                </a:spcBef>
              </a:pPr>
              <a:t>40</a:t>
            </a:fld>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75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7177EE-3863-4965-AFBF-D94011164400}" type="slidenum">
              <a:rPr lang="en-GB" altLang="en-US"/>
              <a:pPr>
                <a:spcBef>
                  <a:spcPct val="0"/>
                </a:spcBef>
              </a:pPr>
              <a:t>41</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9BAFDC-FD5E-498E-ABC4-D85A28DC35A7}" type="slidenum">
              <a:rPr lang="en-GB" altLang="en-US">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1095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B33906-79E9-48C5-B564-FBB7F557F12D}" type="slidenum">
              <a:rPr lang="en-GB" altLang="en-US"/>
              <a:pPr>
                <a:spcBef>
                  <a:spcPct val="0"/>
                </a:spcBef>
              </a:pPr>
              <a:t>42</a:t>
            </a:fld>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1116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429644-4F93-40FC-841E-54F6493AC5A6}" type="slidenum">
              <a:rPr lang="en-GB" altLang="en-US"/>
              <a:pPr>
                <a:spcBef>
                  <a:spcPct val="0"/>
                </a:spcBef>
              </a:pPr>
              <a:t>43</a:t>
            </a:fld>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1136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3C7C8D-4049-4C88-902A-E888DE785DC9}" type="slidenum">
              <a:rPr lang="en-GB" altLang="en-US"/>
              <a:pPr>
                <a:spcBef>
                  <a:spcPct val="0"/>
                </a:spcBef>
              </a:pPr>
              <a:t>44</a:t>
            </a:fld>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1157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EF0831-F2ED-44A2-8DD2-C50901AD2B17}" type="slidenum">
              <a:rPr lang="en-GB" altLang="en-US"/>
              <a:pPr>
                <a:spcBef>
                  <a:spcPct val="0"/>
                </a:spcBef>
              </a:pPr>
              <a:t>45</a:t>
            </a:fld>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Some pre-war 2 letter G callsigns</a:t>
            </a:r>
          </a:p>
        </p:txBody>
      </p:sp>
      <p:sp>
        <p:nvSpPr>
          <p:cNvPr id="1177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68E6AF-DD13-4946-8F5D-DC324E56CF6B}" type="slidenum">
              <a:rPr lang="en-GB" altLang="en-US"/>
              <a:pPr>
                <a:spcBef>
                  <a:spcPct val="0"/>
                </a:spcBef>
              </a:pPr>
              <a:t>46</a:t>
            </a:fld>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98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328773-9F6F-4561-AE03-40E755B35CBE}" type="slidenum">
              <a:rPr lang="en-GB" altLang="en-US"/>
              <a:pPr>
                <a:spcBef>
                  <a:spcPct val="0"/>
                </a:spcBef>
              </a:pPr>
              <a:t>47</a:t>
            </a:fld>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18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035AFC-4B36-4C33-A2BE-080E2371F514}" type="slidenum">
              <a:rPr lang="en-GB" altLang="en-US"/>
              <a:pPr>
                <a:spcBef>
                  <a:spcPct val="0"/>
                </a:spcBef>
              </a:pPr>
              <a:t>48</a:t>
            </a:fld>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39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7F92C4-516D-47B0-9554-3F01F7AD6F87}" type="slidenum">
              <a:rPr lang="en-GB" altLang="en-US"/>
              <a:pPr>
                <a:spcBef>
                  <a:spcPct val="0"/>
                </a:spcBef>
              </a:pPr>
              <a:t>49</a:t>
            </a:fld>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59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2CCA42-20DF-4F29-B7A5-EA59D7B1AF47}" type="slidenum">
              <a:rPr lang="en-GB" altLang="en-US"/>
              <a:pPr>
                <a:spcBef>
                  <a:spcPct val="0"/>
                </a:spcBef>
              </a:pPr>
              <a:t>50</a:t>
            </a:fld>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80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03CEF0-DA26-4FDB-871F-B3E9000DD8B6}" type="slidenum">
              <a:rPr lang="en-GB" altLang="en-US"/>
              <a:pPr>
                <a:spcBef>
                  <a:spcPct val="0"/>
                </a:spcBef>
              </a:pPr>
              <a:t>51</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745A86-7995-4855-8AAF-BAD3AD81C840}" type="slidenum">
              <a:rPr lang="en-GB" altLang="en-US">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00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A63DEB-D5C6-421F-B5AA-E36A2ECA53E6}" type="slidenum">
              <a:rPr lang="en-GB" altLang="en-US"/>
              <a:pPr>
                <a:spcBef>
                  <a:spcPct val="0"/>
                </a:spcBef>
              </a:pPr>
              <a:t>52</a:t>
            </a:fld>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21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093121-2471-4BAE-9B4E-FB1870442A73}" type="slidenum">
              <a:rPr lang="en-GB" altLang="en-US"/>
              <a:pPr>
                <a:spcBef>
                  <a:spcPct val="0"/>
                </a:spcBef>
              </a:pPr>
              <a:t>53</a:t>
            </a:fld>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51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1BFA0F-E9D2-43CD-9808-D72BC53875BB}" type="slidenum">
              <a:rPr lang="en-GB" altLang="en-US">
                <a:latin typeface="Calibri" panose="020F0502020204030204" pitchFamily="34" charset="0"/>
              </a:rPr>
              <a:pPr/>
              <a:t>55</a:t>
            </a:fld>
            <a:endParaRPr lang="en-GB" altLang="en-US">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9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EBE86A-5C47-4559-85C7-8805EBA9E82B}" type="slidenum">
              <a:rPr lang="en-GB" altLang="en-US">
                <a:latin typeface="Calibri" panose="020F0502020204030204" pitchFamily="34" charset="0"/>
              </a:rPr>
              <a:pPr/>
              <a:t>56</a:t>
            </a:fld>
            <a:endParaRPr lang="en-GB" altLang="en-US">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1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5D98D7-6330-4DA9-9D73-277841DB8D4D}" type="slidenum">
              <a:rPr lang="en-GB" altLang="en-US">
                <a:latin typeface="Calibri" panose="020F0502020204030204" pitchFamily="34" charset="0"/>
              </a:rPr>
              <a:pPr/>
              <a:t>57</a:t>
            </a:fld>
            <a:endParaRPr lang="en-GB" altLang="en-US">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3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303E8A-C9DC-464F-89BE-BCF5B2029BDC}" type="slidenum">
              <a:rPr lang="en-GB" altLang="en-US">
                <a:latin typeface="Calibri" panose="020F0502020204030204" pitchFamily="34" charset="0"/>
              </a:rPr>
              <a:pPr/>
              <a:t>58</a:t>
            </a:fld>
            <a:endParaRPr lang="en-GB" altLang="en-US">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45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F9E40F-AA89-4A58-A3BA-7EC87002783E}" type="slidenum">
              <a:rPr lang="en-GB" altLang="en-US">
                <a:latin typeface="Calibri" panose="020F0502020204030204" pitchFamily="34" charset="0"/>
              </a:rPr>
              <a:pPr/>
              <a:t>59</a:t>
            </a:fld>
            <a:endParaRPr lang="en-GB" altLang="en-US">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7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E72268-63FE-466D-B71A-92FC4003BC7E}" type="slidenum">
              <a:rPr lang="en-GB" altLang="en-US">
                <a:latin typeface="Calibri" panose="020F0502020204030204" pitchFamily="34" charset="0"/>
              </a:rPr>
              <a:pPr/>
              <a:t>60</a:t>
            </a:fld>
            <a:endParaRPr lang="en-GB" altLang="en-US">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9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95F95B-38A9-4231-8F7C-7332FEE90FC0}" type="slidenum">
              <a:rPr lang="en-GB" altLang="en-US">
                <a:latin typeface="Calibri" panose="020F0502020204030204" pitchFamily="34" charset="0"/>
              </a:rPr>
              <a:pPr/>
              <a:t>61</a:t>
            </a:fld>
            <a:endParaRPr lang="en-GB" altLang="en-US">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1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4C9A39-C523-45C6-93E4-B27A77310FF3}" type="slidenum">
              <a:rPr lang="en-GB" altLang="en-US">
                <a:latin typeface="Calibri" panose="020F0502020204030204" pitchFamily="34" charset="0"/>
              </a:rPr>
              <a:pPr/>
              <a:t>62</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47ABB6-E773-4697-A545-285B95083B06}" type="slidenum">
              <a:rPr lang="en-GB" altLang="en-US">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F77935-1A7B-41E8-BE22-97817309D5CD}" type="slidenum">
              <a:rPr lang="en-GB" altLang="en-US">
                <a:latin typeface="Calibri" panose="020F0502020204030204" pitchFamily="34" charset="0"/>
              </a:rPr>
              <a:pPr/>
              <a:t>63</a:t>
            </a:fld>
            <a:endParaRPr lang="en-GB" altLang="en-US">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77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BEBA5A-5230-47D6-A954-FC86F245C2ED}" type="slidenum">
              <a:rPr lang="en-GB" altLang="en-US">
                <a:latin typeface="Calibri" panose="020F0502020204030204" pitchFamily="34" charset="0"/>
              </a:rPr>
              <a:pPr/>
              <a:t>64</a:t>
            </a:fld>
            <a:endParaRPr lang="en-GB" altLang="en-US">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79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6AAEFB-2FC3-4469-B102-2AB3B78B1C33}" type="slidenum">
              <a:rPr lang="en-GB" altLang="en-US"/>
              <a:pPr>
                <a:spcBef>
                  <a:spcPct val="0"/>
                </a:spcBef>
              </a:pPr>
              <a:t>72</a:t>
            </a:fld>
            <a:endParaRPr lang="en-GB"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99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EA0F9A-B00C-415F-97D1-0DC21AF6BF5C}" type="slidenum">
              <a:rPr lang="en-GB" altLang="en-US"/>
              <a:pPr>
                <a:spcBef>
                  <a:spcPct val="0"/>
                </a:spcBef>
              </a:pPr>
              <a:t>73</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56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9A9730-22FC-45F0-8610-06F0BEE9B462}" type="slidenum">
              <a:rPr lang="en-GB" altLang="en-US">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20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A64811-88FF-4F63-AB18-AAC674DE20E4}" type="slidenum">
              <a:rPr lang="en-GB" altLang="en-US"/>
              <a:pPr>
                <a:spcBef>
                  <a:spcPct val="0"/>
                </a:spcBef>
              </a:pPr>
              <a:t>74</a:t>
            </a:fld>
            <a:endParaRPr lang="en-GB"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40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E51469-60FB-4829-B6EA-182E1CFA2F4D}" type="slidenum">
              <a:rPr lang="en-GB" altLang="en-US"/>
              <a:pPr>
                <a:spcBef>
                  <a:spcPct val="0"/>
                </a:spcBef>
              </a:pPr>
              <a:t>75</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76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AAC93A-2683-44AE-B897-293414209F6A}" type="slidenum">
              <a:rPr lang="en-GB" altLang="en-US">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97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3DB339-02C4-47A1-BBA9-46137CDB7885}" type="slidenum">
              <a:rPr lang="en-GB" altLang="en-US">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grpSp>
        <p:nvGrpSpPr>
          <p:cNvPr id="5" name="グループ化 90"/>
          <p:cNvGrpSpPr>
            <a:grpSpLocks/>
          </p:cNvGrpSpPr>
          <p:nvPr/>
        </p:nvGrpSpPr>
        <p:grpSpPr bwMode="auto">
          <a:xfrm>
            <a:off x="4763" y="5589588"/>
            <a:ext cx="5067300" cy="1268412"/>
            <a:chOff x="16865" y="4817936"/>
            <a:chExt cx="5067302" cy="1268398"/>
          </a:xfrm>
        </p:grpSpPr>
        <p:sp>
          <p:nvSpPr>
            <p:cNvPr id="6" name="図形 91"/>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 name="図形 92"/>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 name="図形 93"/>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 name="図形 94"/>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 name="図形 95"/>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 name="図形 97"/>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 name="図形 98"/>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 name="図形 99"/>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 name="図形 100"/>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7" name="図形 101"/>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8" name="図形 102"/>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9" name="図形 103"/>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0" name="図形 104"/>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1" name="図形 105"/>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2" name="図形 106"/>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3" name="図形 107"/>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4" name="図形 108"/>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5" name="図形 109"/>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6" name="図形 110"/>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7" name="図形 111"/>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8" name="図形 112"/>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9" name="図形 113"/>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0" name="図形 114"/>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1" name="図形 115"/>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2" name="図形 116"/>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3" name="図形 117"/>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4" name="図形 118"/>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5" name="図形 119"/>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6" name="図形 120"/>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7" name="図形 121"/>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8" name="図形 122"/>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9" name="図形 123"/>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0" name="図形 124"/>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1" name="図形 125"/>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2" name="図形 126"/>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3" name="図形 127"/>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4" name="図形 128"/>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5" name="図形 129"/>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6" name="図形 130"/>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7" name="図形 131"/>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8" name="図形 132"/>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9" name="図形 133"/>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0" name="図形 134"/>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1" name="図形 135"/>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2" name="図形 136"/>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3" name="図形 137"/>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4" name="図形 138"/>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5" name="図形 139"/>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6" name="図形 140"/>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7" name="図形 141"/>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8" name="図形 142"/>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9" name="図形 143"/>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0" name="図形 144"/>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1" name="図形 145"/>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2" name="図形 146"/>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3" name="図形 147"/>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4" name="図形 148"/>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5" name="図形 149"/>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6" name="図形 150"/>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7" name="図形 151"/>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8" name="図形 152"/>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9" name="図形 153"/>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0" name="図形 154"/>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1" name="図形 155"/>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2" name="図形 156"/>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3" name="図形 157"/>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4" name="図形 158"/>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5" name="図形 159"/>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6" name="図形 160"/>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7" name="図形 161"/>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8" name="図形 162"/>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9" name="図形 163"/>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0" name="図形 164"/>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grpSp>
      <p:sp>
        <p:nvSpPr>
          <p:cNvPr id="81" name="図形 9"/>
          <p:cNvSpPr>
            <a:spLocks/>
          </p:cNvSpPr>
          <p:nvPr/>
        </p:nvSpPr>
        <p:spPr bwMode="auto">
          <a:xfrm>
            <a:off x="3929063" y="0"/>
            <a:ext cx="5214937" cy="3382963"/>
          </a:xfrm>
          <a:custGeom>
            <a:avLst/>
            <a:gdLst>
              <a:gd name="T0" fmla="*/ 2147483646 w 3732"/>
              <a:gd name="T1" fmla="*/ 2147483646 h 2421"/>
              <a:gd name="T2" fmla="*/ 2147483646 w 3732"/>
              <a:gd name="T3" fmla="*/ 2147483646 h 2421"/>
              <a:gd name="T4" fmla="*/ 2147483646 w 3732"/>
              <a:gd name="T5" fmla="*/ 2147483646 h 2421"/>
              <a:gd name="T6" fmla="*/ 2147483646 w 3732"/>
              <a:gd name="T7" fmla="*/ 2147483646 h 2421"/>
              <a:gd name="T8" fmla="*/ 2147483646 w 3732"/>
              <a:gd name="T9" fmla="*/ 2147483646 h 2421"/>
              <a:gd name="T10" fmla="*/ 2147483646 w 3732"/>
              <a:gd name="T11" fmla="*/ 2147483646 h 2421"/>
              <a:gd name="T12" fmla="*/ 2147483646 w 3732"/>
              <a:gd name="T13" fmla="*/ 2147483646 h 2421"/>
              <a:gd name="T14" fmla="*/ 2147483646 w 3732"/>
              <a:gd name="T15" fmla="*/ 2147483646 h 2421"/>
              <a:gd name="T16" fmla="*/ 2147483646 w 3732"/>
              <a:gd name="T17" fmla="*/ 2147483646 h 2421"/>
              <a:gd name="T18" fmla="*/ 2147483646 w 3732"/>
              <a:gd name="T19" fmla="*/ 2147483646 h 2421"/>
              <a:gd name="T20" fmla="*/ 2147483646 w 3732"/>
              <a:gd name="T21" fmla="*/ 2147483646 h 2421"/>
              <a:gd name="T22" fmla="*/ 2147483646 w 3732"/>
              <a:gd name="T23" fmla="*/ 2147483646 h 2421"/>
              <a:gd name="T24" fmla="*/ 2147483646 w 3732"/>
              <a:gd name="T25" fmla="*/ 2147483646 h 2421"/>
              <a:gd name="T26" fmla="*/ 2147483646 w 3732"/>
              <a:gd name="T27" fmla="*/ 2147483646 h 2421"/>
              <a:gd name="T28" fmla="*/ 2147483646 w 3732"/>
              <a:gd name="T29" fmla="*/ 2147483646 h 2421"/>
              <a:gd name="T30" fmla="*/ 2147483646 w 3732"/>
              <a:gd name="T31" fmla="*/ 2147483646 h 2421"/>
              <a:gd name="T32" fmla="*/ 2147483646 w 3732"/>
              <a:gd name="T33" fmla="*/ 2147483646 h 2421"/>
              <a:gd name="T34" fmla="*/ 2147483646 w 3732"/>
              <a:gd name="T35" fmla="*/ 2147483646 h 2421"/>
              <a:gd name="T36" fmla="*/ 2147483646 w 3732"/>
              <a:gd name="T37" fmla="*/ 2147483646 h 2421"/>
              <a:gd name="T38" fmla="*/ 2147483646 w 3732"/>
              <a:gd name="T39" fmla="*/ 2147483646 h 2421"/>
              <a:gd name="T40" fmla="*/ 2147483646 w 3732"/>
              <a:gd name="T41" fmla="*/ 2147483646 h 2421"/>
              <a:gd name="T42" fmla="*/ 2147483646 w 3732"/>
              <a:gd name="T43" fmla="*/ 2147483646 h 2421"/>
              <a:gd name="T44" fmla="*/ 2147483646 w 3732"/>
              <a:gd name="T45" fmla="*/ 2147483646 h 2421"/>
              <a:gd name="T46" fmla="*/ 2147483646 w 3732"/>
              <a:gd name="T47" fmla="*/ 2147483646 h 2421"/>
              <a:gd name="T48" fmla="*/ 2147483646 w 3732"/>
              <a:gd name="T49" fmla="*/ 2147483646 h 2421"/>
              <a:gd name="T50" fmla="*/ 2147483646 w 3732"/>
              <a:gd name="T51" fmla="*/ 2147483646 h 2421"/>
              <a:gd name="T52" fmla="*/ 2147483646 w 3732"/>
              <a:gd name="T53" fmla="*/ 2147483646 h 2421"/>
              <a:gd name="T54" fmla="*/ 2147483646 w 3732"/>
              <a:gd name="T55" fmla="*/ 2147483646 h 2421"/>
              <a:gd name="T56" fmla="*/ 2147483646 w 3732"/>
              <a:gd name="T57" fmla="*/ 2147483646 h 2421"/>
              <a:gd name="T58" fmla="*/ 2147483646 w 3732"/>
              <a:gd name="T59" fmla="*/ 2147483646 h 2421"/>
              <a:gd name="T60" fmla="*/ 2147483646 w 3732"/>
              <a:gd name="T61" fmla="*/ 2147483646 h 2421"/>
              <a:gd name="T62" fmla="*/ 2147483646 w 3732"/>
              <a:gd name="T63" fmla="*/ 2147483646 h 2421"/>
              <a:gd name="T64" fmla="*/ 2147483646 w 3732"/>
              <a:gd name="T65" fmla="*/ 2147483646 h 2421"/>
              <a:gd name="T66" fmla="*/ 2147483646 w 3732"/>
              <a:gd name="T67" fmla="*/ 2147483646 h 2421"/>
              <a:gd name="T68" fmla="*/ 2147483646 w 3732"/>
              <a:gd name="T69" fmla="*/ 2147483646 h 2421"/>
              <a:gd name="T70" fmla="*/ 2147483646 w 3732"/>
              <a:gd name="T71" fmla="*/ 2147483646 h 2421"/>
              <a:gd name="T72" fmla="*/ 2147483646 w 3732"/>
              <a:gd name="T73" fmla="*/ 2147483646 h 2421"/>
              <a:gd name="T74" fmla="*/ 2147483646 w 3732"/>
              <a:gd name="T75" fmla="*/ 2147483646 h 2421"/>
              <a:gd name="T76" fmla="*/ 2147483646 w 3732"/>
              <a:gd name="T77" fmla="*/ 2147483646 h 2421"/>
              <a:gd name="T78" fmla="*/ 2147483646 w 3732"/>
              <a:gd name="T79" fmla="*/ 2147483646 h 2421"/>
              <a:gd name="T80" fmla="*/ 2147483646 w 3732"/>
              <a:gd name="T81" fmla="*/ 2147483646 h 2421"/>
              <a:gd name="T82" fmla="*/ 2147483646 w 3732"/>
              <a:gd name="T83" fmla="*/ 2147483646 h 2421"/>
              <a:gd name="T84" fmla="*/ 2147483646 w 3732"/>
              <a:gd name="T85" fmla="*/ 2147483646 h 2421"/>
              <a:gd name="T86" fmla="*/ 2147483646 w 3732"/>
              <a:gd name="T87" fmla="*/ 2147483646 h 2421"/>
              <a:gd name="T88" fmla="*/ 2147483646 w 3732"/>
              <a:gd name="T89" fmla="*/ 2147483646 h 2421"/>
              <a:gd name="T90" fmla="*/ 2147483646 w 3732"/>
              <a:gd name="T91" fmla="*/ 2147483646 h 2421"/>
              <a:gd name="T92" fmla="*/ 2147483646 w 3732"/>
              <a:gd name="T93" fmla="*/ 2147483646 h 2421"/>
              <a:gd name="T94" fmla="*/ 2147483646 w 3732"/>
              <a:gd name="T95" fmla="*/ 2147483646 h 2421"/>
              <a:gd name="T96" fmla="*/ 2147483646 w 3732"/>
              <a:gd name="T97" fmla="*/ 2147483646 h 2421"/>
              <a:gd name="T98" fmla="*/ 2147483646 w 3732"/>
              <a:gd name="T99" fmla="*/ 2147483646 h 2421"/>
              <a:gd name="T100" fmla="*/ 2147483646 w 3732"/>
              <a:gd name="T101" fmla="*/ 2147483646 h 2421"/>
              <a:gd name="T102" fmla="*/ 2147483646 w 3732"/>
              <a:gd name="T103" fmla="*/ 2147483646 h 2421"/>
              <a:gd name="T104" fmla="*/ 2147483646 w 3732"/>
              <a:gd name="T105" fmla="*/ 2147483646 h 2421"/>
              <a:gd name="T106" fmla="*/ 2147483646 w 3732"/>
              <a:gd name="T107" fmla="*/ 2147483646 h 2421"/>
              <a:gd name="T108" fmla="*/ 2147483646 w 3732"/>
              <a:gd name="T109" fmla="*/ 2147483646 h 2421"/>
              <a:gd name="T110" fmla="*/ 2147483646 w 3732"/>
              <a:gd name="T111" fmla="*/ 2147483646 h 2421"/>
              <a:gd name="T112" fmla="*/ 2147483646 w 3732"/>
              <a:gd name="T113" fmla="*/ 2147483646 h 2421"/>
              <a:gd name="T114" fmla="*/ 2147483646 w 3732"/>
              <a:gd name="T115" fmla="*/ 2147483646 h 2421"/>
              <a:gd name="T116" fmla="*/ 2147483646 w 3732"/>
              <a:gd name="T117" fmla="*/ 2147483646 h 2421"/>
              <a:gd name="T118" fmla="*/ 2147483646 w 3732"/>
              <a:gd name="T119" fmla="*/ 2147483646 h 2421"/>
              <a:gd name="T120" fmla="*/ 0 w 3732"/>
              <a:gd name="T121" fmla="*/ 2147483646 h 2421"/>
              <a:gd name="T122" fmla="*/ 2147483646 w 3732"/>
              <a:gd name="T123" fmla="*/ 0 h 2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32"/>
              <a:gd name="T187" fmla="*/ 0 h 2421"/>
              <a:gd name="T188" fmla="*/ 3732 w 3732"/>
              <a:gd name="T189" fmla="*/ 2421 h 2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grpSp>
        <p:nvGrpSpPr>
          <p:cNvPr id="82" name="グループ化 12"/>
          <p:cNvGrpSpPr>
            <a:grpSpLocks/>
          </p:cNvGrpSpPr>
          <p:nvPr/>
        </p:nvGrpSpPr>
        <p:grpSpPr bwMode="auto">
          <a:xfrm>
            <a:off x="4000500" y="0"/>
            <a:ext cx="5143500" cy="2000250"/>
            <a:chOff x="2168" y="0"/>
            <a:chExt cx="3576" cy="1384"/>
          </a:xfrm>
        </p:grpSpPr>
        <p:sp>
          <p:nvSpPr>
            <p:cNvPr id="83" name="図形 13"/>
            <p:cNvSpPr>
              <a:spLocks/>
            </p:cNvSpPr>
            <p:nvPr/>
          </p:nvSpPr>
          <p:spPr bwMode="auto">
            <a:xfrm>
              <a:off x="5420" y="1043"/>
              <a:ext cx="324" cy="268"/>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4"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5"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6" name="図形 16"/>
            <p:cNvSpPr>
              <a:spLocks/>
            </p:cNvSpPr>
            <p:nvPr/>
          </p:nvSpPr>
          <p:spPr bwMode="auto">
            <a:xfrm>
              <a:off x="5504" y="1076"/>
              <a:ext cx="240" cy="213"/>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7"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8"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9"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0"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1"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2"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3"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4" name="図形 25"/>
            <p:cNvSpPr>
              <a:spLocks/>
            </p:cNvSpPr>
            <p:nvPr/>
          </p:nvSpPr>
          <p:spPr bwMode="auto">
            <a:xfrm>
              <a:off x="4904" y="884"/>
              <a:ext cx="104" cy="81"/>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5"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6" name="図形 27"/>
            <p:cNvSpPr>
              <a:spLocks/>
            </p:cNvSpPr>
            <p:nvPr/>
          </p:nvSpPr>
          <p:spPr bwMode="auto">
            <a:xfrm>
              <a:off x="4772" y="1056"/>
              <a:ext cx="128" cy="178"/>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7" name="図形 28"/>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8" name="図形 29"/>
            <p:cNvSpPr>
              <a:spLocks/>
            </p:cNvSpPr>
            <p:nvPr/>
          </p:nvSpPr>
          <p:spPr bwMode="auto">
            <a:xfrm>
              <a:off x="4724" y="816"/>
              <a:ext cx="576" cy="350"/>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9"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0" name="図形 31"/>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1" name="図形 32"/>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2" name="図形 33"/>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3"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4"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5"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6"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7" name="図形 38"/>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8" name="図形 39"/>
            <p:cNvSpPr>
              <a:spLocks/>
            </p:cNvSpPr>
            <p:nvPr/>
          </p:nvSpPr>
          <p:spPr bwMode="auto">
            <a:xfrm>
              <a:off x="5092" y="368"/>
              <a:ext cx="190"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9"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0" name="図形 41"/>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1" name="図形 42"/>
            <p:cNvSpPr>
              <a:spLocks/>
            </p:cNvSpPr>
            <p:nvPr/>
          </p:nvSpPr>
          <p:spPr bwMode="auto">
            <a:xfrm>
              <a:off x="4663" y="139"/>
              <a:ext cx="0" cy="0"/>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2" name="図形 43"/>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3"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4"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5" name="図形 46"/>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6"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7" name="図形 48"/>
            <p:cNvSpPr>
              <a:spLocks/>
            </p:cNvSpPr>
            <p:nvPr/>
          </p:nvSpPr>
          <p:spPr bwMode="auto">
            <a:xfrm>
              <a:off x="4184" y="228"/>
              <a:ext cx="85"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8"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9" name="図形 50"/>
            <p:cNvSpPr>
              <a:spLocks/>
            </p:cNvSpPr>
            <p:nvPr/>
          </p:nvSpPr>
          <p:spPr bwMode="auto">
            <a:xfrm>
              <a:off x="4040" y="139"/>
              <a:ext cx="72" cy="11"/>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0" name="図形 51"/>
            <p:cNvSpPr>
              <a:spLocks/>
            </p:cNvSpPr>
            <p:nvPr/>
          </p:nvSpPr>
          <p:spPr bwMode="auto">
            <a:xfrm>
              <a:off x="3056" y="264"/>
              <a:ext cx="149"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1" name="図形 52"/>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2" name="図形 53"/>
            <p:cNvSpPr>
              <a:spLocks/>
            </p:cNvSpPr>
            <p:nvPr/>
          </p:nvSpPr>
          <p:spPr bwMode="auto">
            <a:xfrm>
              <a:off x="3068" y="224"/>
              <a:ext cx="287"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3"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4"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5"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dirty="0">
                <a:latin typeface="+mn-lt"/>
                <a:cs typeface="+mn-cs"/>
              </a:endParaRPr>
            </a:p>
          </p:txBody>
        </p:sp>
        <p:sp>
          <p:nvSpPr>
            <p:cNvPr id="126" name="図形 57"/>
            <p:cNvSpPr>
              <a:spLocks/>
            </p:cNvSpPr>
            <p:nvPr/>
          </p:nvSpPr>
          <p:spPr bwMode="auto">
            <a:xfrm>
              <a:off x="3304" y="176"/>
              <a:ext cx="456"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7" name="図形 58"/>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8" name="図形 59"/>
            <p:cNvSpPr>
              <a:spLocks/>
            </p:cNvSpPr>
            <p:nvPr/>
          </p:nvSpPr>
          <p:spPr bwMode="auto">
            <a:xfrm>
              <a:off x="3503" y="152"/>
              <a:ext cx="381" cy="278"/>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9"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0"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1" name="図形 62"/>
            <p:cNvSpPr>
              <a:spLocks/>
            </p:cNvSpPr>
            <p:nvPr/>
          </p:nvSpPr>
          <p:spPr bwMode="auto">
            <a:xfrm>
              <a:off x="3824" y="139"/>
              <a:ext cx="287" cy="279"/>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2" name="図形 63"/>
            <p:cNvSpPr>
              <a:spLocks/>
            </p:cNvSpPr>
            <p:nvPr/>
          </p:nvSpPr>
          <p:spPr bwMode="auto">
            <a:xfrm>
              <a:off x="3924" y="139"/>
              <a:ext cx="260" cy="268"/>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3"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4"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5" name="図形 66"/>
            <p:cNvSpPr>
              <a:spLocks/>
            </p:cNvSpPr>
            <p:nvPr/>
          </p:nvSpPr>
          <p:spPr bwMode="auto">
            <a:xfrm>
              <a:off x="4144" y="320"/>
              <a:ext cx="216" cy="110"/>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6" name="図形 67"/>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7" name="図形 68"/>
            <p:cNvSpPr>
              <a:spLocks/>
            </p:cNvSpPr>
            <p:nvPr/>
          </p:nvSpPr>
          <p:spPr bwMode="auto">
            <a:xfrm>
              <a:off x="4172" y="272"/>
              <a:ext cx="328" cy="202"/>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8" name="図形 69"/>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9" name="図形 70"/>
            <p:cNvSpPr>
              <a:spLocks/>
            </p:cNvSpPr>
            <p:nvPr/>
          </p:nvSpPr>
          <p:spPr bwMode="auto">
            <a:xfrm>
              <a:off x="4288" y="295"/>
              <a:ext cx="528" cy="257"/>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0"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1" name="図形 72"/>
            <p:cNvSpPr>
              <a:spLocks/>
            </p:cNvSpPr>
            <p:nvPr/>
          </p:nvSpPr>
          <p:spPr bwMode="auto">
            <a:xfrm>
              <a:off x="4300" y="276"/>
              <a:ext cx="576"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2" name="図形 73"/>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3" name="図形 74"/>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4"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5" name="図形 76"/>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6"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7"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8" name="図形 79"/>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9" name="図形 80"/>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0" name="図形 81"/>
            <p:cNvSpPr>
              <a:spLocks/>
            </p:cNvSpPr>
            <p:nvPr/>
          </p:nvSpPr>
          <p:spPr bwMode="auto">
            <a:xfrm>
              <a:off x="4844" y="164"/>
              <a:ext cx="170"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1" name="図形 82"/>
            <p:cNvSpPr>
              <a:spLocks/>
            </p:cNvSpPr>
            <p:nvPr/>
          </p:nvSpPr>
          <p:spPr bwMode="auto">
            <a:xfrm>
              <a:off x="4892" y="164"/>
              <a:ext cx="140" cy="99"/>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2" name="図形 83"/>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3" name="図形 84"/>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4" name="図形 85"/>
            <p:cNvSpPr>
              <a:spLocks/>
            </p:cNvSpPr>
            <p:nvPr/>
          </p:nvSpPr>
          <p:spPr bwMode="auto">
            <a:xfrm>
              <a:off x="5697" y="600"/>
              <a:ext cx="47" cy="98"/>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5"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6"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7" name="図形 88"/>
            <p:cNvSpPr>
              <a:spLocks/>
            </p:cNvSpPr>
            <p:nvPr/>
          </p:nvSpPr>
          <p:spPr bwMode="auto">
            <a:xfrm>
              <a:off x="5323" y="476"/>
              <a:ext cx="319"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grpSp>
      <p:sp>
        <p:nvSpPr>
          <p:cNvPr id="2" name="図形 1"/>
          <p:cNvSpPr>
            <a:spLocks noGrp="1"/>
          </p:cNvSpPr>
          <p:nvPr>
            <p:ph type="ctrTitle"/>
          </p:nvPr>
        </p:nvSpPr>
        <p:spPr>
          <a:xfrm>
            <a:off x="642910" y="2214554"/>
            <a:ext cx="7772400" cy="1470025"/>
          </a:xfrm>
        </p:spPr>
        <p:txBody>
          <a:bodyPr/>
          <a:lstStyle/>
          <a:p>
            <a:r>
              <a:rPr lang="en-US" altLang="ja-JP"/>
              <a:t>Click to edit Master title style</a:t>
            </a:r>
            <a:endParaRPr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ja-JP" altLang="en-US" dirty="0"/>
          </a:p>
        </p:txBody>
      </p:sp>
      <p:sp>
        <p:nvSpPr>
          <p:cNvPr id="158" name="図形 11"/>
          <p:cNvSpPr>
            <a:spLocks noGrp="1"/>
          </p:cNvSpPr>
          <p:nvPr>
            <p:ph type="dt" sz="half" idx="10"/>
          </p:nvPr>
        </p:nvSpPr>
        <p:spPr/>
        <p:txBody>
          <a:bodyPr/>
          <a:lstStyle>
            <a:lvl1pPr>
              <a:defRPr/>
            </a:lvl1pPr>
          </a:lstStyle>
          <a:p>
            <a:pPr>
              <a:defRPr/>
            </a:pPr>
            <a:fld id="{5A0542A3-7A2C-44E9-8AE6-D3688F5CEA7F}" type="datetime1">
              <a:rPr lang="en-US"/>
              <a:pPr>
                <a:defRPr/>
              </a:pPr>
              <a:t>1/3/2023</a:t>
            </a:fld>
            <a:endParaRPr lang="en-GB"/>
          </a:p>
        </p:txBody>
      </p:sp>
      <p:sp>
        <p:nvSpPr>
          <p:cNvPr id="159" name="図形 10"/>
          <p:cNvSpPr>
            <a:spLocks noGrp="1"/>
          </p:cNvSpPr>
          <p:nvPr>
            <p:ph type="ftr" sz="quarter" idx="11"/>
          </p:nvPr>
        </p:nvSpPr>
        <p:spPr>
          <a:xfrm>
            <a:off x="6048375" y="6492875"/>
            <a:ext cx="2393950" cy="365125"/>
          </a:xfrm>
        </p:spPr>
        <p:txBody>
          <a:bodyPr/>
          <a:lstStyle>
            <a:lvl1pPr>
              <a:defRPr/>
            </a:lvl1pPr>
          </a:lstStyle>
          <a:p>
            <a:pPr>
              <a:defRPr/>
            </a:pPr>
            <a:r>
              <a:rPr lang="en-GB"/>
              <a:t>G3EFX G3YKB</a:t>
            </a:r>
          </a:p>
        </p:txBody>
      </p:sp>
      <p:sp>
        <p:nvSpPr>
          <p:cNvPr id="160" name="図形 17"/>
          <p:cNvSpPr>
            <a:spLocks noGrp="1"/>
          </p:cNvSpPr>
          <p:nvPr>
            <p:ph type="sldNum" sz="quarter" idx="12"/>
          </p:nvPr>
        </p:nvSpPr>
        <p:spPr>
          <a:xfrm>
            <a:off x="8499475" y="6492875"/>
            <a:ext cx="644525" cy="365125"/>
          </a:xfrm>
        </p:spPr>
        <p:txBody>
          <a:bodyPr/>
          <a:lstStyle>
            <a:lvl1pPr>
              <a:defRPr/>
            </a:lvl1pPr>
          </a:lstStyle>
          <a:p>
            <a:fld id="{E48D173B-EC9E-47FB-B95F-EA6A8C1539F3}" type="slidenum">
              <a:rPr lang="en-GB" altLang="en-US"/>
              <a:pPr/>
              <a:t>‹#›</a:t>
            </a:fld>
            <a:endParaRPr lang="en-GB" altLang="en-US"/>
          </a:p>
        </p:txBody>
      </p:sp>
    </p:spTree>
    <p:extLst>
      <p:ext uri="{BB962C8B-B14F-4D97-AF65-F5344CB8AC3E}">
        <p14:creationId xmlns:p14="http://schemas.microsoft.com/office/powerpoint/2010/main" val="362849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lang="en-US" altLang="ja-JP"/>
              <a:t>Click to edit Master title style</a:t>
            </a:r>
            <a:endParaRPr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1D4B2929-3630-4B65-AB7F-92FD8301B41B}" type="datetime1">
              <a:rPr lang="en-US"/>
              <a:pPr>
                <a:defRPr/>
              </a:pPr>
              <a:t>1/3/2023</a:t>
            </a:fld>
            <a:endParaRPr lang="en-GB"/>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r>
              <a:rPr lang="en-GB"/>
              <a:t>G3EFX G3YKB</a:t>
            </a:r>
          </a:p>
        </p:txBody>
      </p:sp>
      <p:sp>
        <p:nvSpPr>
          <p:cNvPr id="6" name="図形 5"/>
          <p:cNvSpPr>
            <a:spLocks noGrp="1"/>
          </p:cNvSpPr>
          <p:nvPr>
            <p:ph type="sldNum" sz="quarter" idx="12"/>
          </p:nvPr>
        </p:nvSpPr>
        <p:spPr>
          <a:xfrm>
            <a:off x="8499475" y="6494463"/>
            <a:ext cx="644525" cy="365125"/>
          </a:xfrm>
        </p:spPr>
        <p:txBody>
          <a:bodyPr/>
          <a:lstStyle>
            <a:lvl1pPr>
              <a:defRPr/>
            </a:lvl1pPr>
          </a:lstStyle>
          <a:p>
            <a:fld id="{52179950-ED46-4E07-A86A-11F2B9E17AA3}" type="slidenum">
              <a:rPr lang="en-GB" altLang="en-US"/>
              <a:pPr/>
              <a:t>‹#›</a:t>
            </a:fld>
            <a:endParaRPr lang="en-GB" altLang="en-US"/>
          </a:p>
        </p:txBody>
      </p:sp>
    </p:spTree>
    <p:extLst>
      <p:ext uri="{BB962C8B-B14F-4D97-AF65-F5344CB8AC3E}">
        <p14:creationId xmlns:p14="http://schemas.microsoft.com/office/powerpoint/2010/main" val="42571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lang="en-US" altLang="ja-JP"/>
              <a:t>Click to edit Master title style</a:t>
            </a:r>
            <a:endParaRPr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85A57301-A904-4FDA-B5B2-E36DBB7CBC7D}" type="datetime1">
              <a:rPr lang="en-US"/>
              <a:pPr>
                <a:defRPr/>
              </a:pPr>
              <a:t>1/3/2023</a:t>
            </a:fld>
            <a:endParaRPr lang="en-GB"/>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r>
              <a:rPr lang="en-GB"/>
              <a:t>G3EFX G3YKB</a:t>
            </a:r>
          </a:p>
        </p:txBody>
      </p:sp>
      <p:sp>
        <p:nvSpPr>
          <p:cNvPr id="6" name="図形 5"/>
          <p:cNvSpPr>
            <a:spLocks noGrp="1"/>
          </p:cNvSpPr>
          <p:nvPr>
            <p:ph type="sldNum" sz="quarter" idx="12"/>
          </p:nvPr>
        </p:nvSpPr>
        <p:spPr>
          <a:xfrm>
            <a:off x="8499475" y="6494463"/>
            <a:ext cx="644525" cy="365125"/>
          </a:xfrm>
        </p:spPr>
        <p:txBody>
          <a:bodyPr/>
          <a:lstStyle>
            <a:lvl1pPr>
              <a:defRPr/>
            </a:lvl1pPr>
          </a:lstStyle>
          <a:p>
            <a:fld id="{71EA81A3-56EF-487C-AA6B-3C0FCA0F0FAD}" type="slidenum">
              <a:rPr lang="en-GB" altLang="en-US"/>
              <a:pPr/>
              <a:t>‹#›</a:t>
            </a:fld>
            <a:endParaRPr lang="en-GB" altLang="en-US"/>
          </a:p>
        </p:txBody>
      </p:sp>
    </p:spTree>
    <p:extLst>
      <p:ext uri="{BB962C8B-B14F-4D97-AF65-F5344CB8AC3E}">
        <p14:creationId xmlns:p14="http://schemas.microsoft.com/office/powerpoint/2010/main" val="3186988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ja-JP" altLang="en-US"/>
          </a:p>
        </p:txBody>
      </p:sp>
      <p:sp>
        <p:nvSpPr>
          <p:cNvPr id="4" name="正方形/長方形 28"/>
          <p:cNvSpPr>
            <a:spLocks noGrp="1"/>
          </p:cNvSpPr>
          <p:nvPr>
            <p:ph type="dt" sz="half" idx="10"/>
          </p:nvPr>
        </p:nvSpPr>
        <p:spPr/>
        <p:txBody>
          <a:bodyPr/>
          <a:lstStyle>
            <a:lvl1pPr>
              <a:defRPr/>
            </a:lvl1pPr>
          </a:lstStyle>
          <a:p>
            <a:pPr>
              <a:defRPr/>
            </a:pPr>
            <a:fld id="{DA43B366-7BC1-44B1-A054-F18C417C9496}" type="datetime1">
              <a:rPr lang="en-US"/>
              <a:pPr>
                <a:defRPr/>
              </a:pPr>
              <a:t>1/3/2023</a:t>
            </a:fld>
            <a:endParaRPr lang="en-GB"/>
          </a:p>
        </p:txBody>
      </p:sp>
      <p:sp>
        <p:nvSpPr>
          <p:cNvPr id="5" name="正方形/長方形 3"/>
          <p:cNvSpPr>
            <a:spLocks noGrp="1"/>
          </p:cNvSpPr>
          <p:nvPr>
            <p:ph type="ftr" sz="quarter" idx="11"/>
          </p:nvPr>
        </p:nvSpPr>
        <p:spPr/>
        <p:txBody>
          <a:bodyPr/>
          <a:lstStyle>
            <a:lvl1pPr>
              <a:defRPr/>
            </a:lvl1pPr>
          </a:lstStyle>
          <a:p>
            <a:pPr>
              <a:defRPr/>
            </a:pPr>
            <a:r>
              <a:rPr lang="en-GB"/>
              <a:t>G3EFX G3YKB</a:t>
            </a:r>
          </a:p>
        </p:txBody>
      </p:sp>
      <p:sp>
        <p:nvSpPr>
          <p:cNvPr id="6" name="正方形/長方形 9"/>
          <p:cNvSpPr>
            <a:spLocks noGrp="1"/>
          </p:cNvSpPr>
          <p:nvPr>
            <p:ph type="sldNum" sz="quarter" idx="12"/>
          </p:nvPr>
        </p:nvSpPr>
        <p:spPr/>
        <p:txBody>
          <a:bodyPr/>
          <a:lstStyle>
            <a:lvl1pPr>
              <a:defRPr/>
            </a:lvl1pPr>
          </a:lstStyle>
          <a:p>
            <a:fld id="{54E2A558-02AA-4114-BFB9-909FD1D945D9}" type="slidenum">
              <a:rPr lang="en-GB" altLang="en-US"/>
              <a:pPr/>
              <a:t>‹#›</a:t>
            </a:fld>
            <a:endParaRPr lang="en-GB" altLang="en-US"/>
          </a:p>
        </p:txBody>
      </p:sp>
    </p:spTree>
    <p:extLst>
      <p:ext uri="{BB962C8B-B14F-4D97-AF65-F5344CB8AC3E}">
        <p14:creationId xmlns:p14="http://schemas.microsoft.com/office/powerpoint/2010/main" val="295532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a:t>Click to edit Master title style</a:t>
            </a:r>
            <a:endParaRPr lang="ja-JP" altLang="en-US"/>
          </a:p>
        </p:txBody>
      </p:sp>
      <p:sp>
        <p:nvSpPr>
          <p:cNvPr id="3" name="図形 2"/>
          <p:cNvSpPr>
            <a:spLocks noGrp="1"/>
          </p:cNvSpPr>
          <p:nvPr>
            <p:ph idx="1"/>
          </p:nvPr>
        </p:nvSpPr>
        <p:spPr>
          <a:xfrm>
            <a:off x="466696" y="1857370"/>
            <a:ext cx="8248708" cy="4429151"/>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dirty="0"/>
          </a:p>
        </p:txBody>
      </p:sp>
      <p:sp>
        <p:nvSpPr>
          <p:cNvPr id="4" name="正方形/長方形 28"/>
          <p:cNvSpPr>
            <a:spLocks noGrp="1"/>
          </p:cNvSpPr>
          <p:nvPr>
            <p:ph type="dt" sz="half" idx="10"/>
          </p:nvPr>
        </p:nvSpPr>
        <p:spPr/>
        <p:txBody>
          <a:bodyPr/>
          <a:lstStyle>
            <a:lvl1pPr>
              <a:defRPr/>
            </a:lvl1pPr>
          </a:lstStyle>
          <a:p>
            <a:pPr>
              <a:defRPr/>
            </a:pPr>
            <a:fld id="{F031D187-86DA-4AD8-81DD-FDDEACAE826F}" type="datetime1">
              <a:rPr lang="en-US"/>
              <a:pPr>
                <a:defRPr/>
              </a:pPr>
              <a:t>1/3/2023</a:t>
            </a:fld>
            <a:endParaRPr lang="en-GB"/>
          </a:p>
        </p:txBody>
      </p:sp>
      <p:sp>
        <p:nvSpPr>
          <p:cNvPr id="5" name="正方形/長方形 3"/>
          <p:cNvSpPr>
            <a:spLocks noGrp="1"/>
          </p:cNvSpPr>
          <p:nvPr>
            <p:ph type="ftr" sz="quarter" idx="11"/>
          </p:nvPr>
        </p:nvSpPr>
        <p:spPr/>
        <p:txBody>
          <a:bodyPr/>
          <a:lstStyle>
            <a:lvl1pPr>
              <a:defRPr/>
            </a:lvl1pPr>
          </a:lstStyle>
          <a:p>
            <a:pPr>
              <a:defRPr/>
            </a:pPr>
            <a:r>
              <a:rPr lang="en-GB"/>
              <a:t>G3EFX G3YKB</a:t>
            </a:r>
          </a:p>
        </p:txBody>
      </p:sp>
      <p:sp>
        <p:nvSpPr>
          <p:cNvPr id="6" name="正方形/長方形 9"/>
          <p:cNvSpPr>
            <a:spLocks noGrp="1"/>
          </p:cNvSpPr>
          <p:nvPr>
            <p:ph type="sldNum" sz="quarter" idx="12"/>
          </p:nvPr>
        </p:nvSpPr>
        <p:spPr/>
        <p:txBody>
          <a:bodyPr/>
          <a:lstStyle>
            <a:lvl1pPr>
              <a:defRPr/>
            </a:lvl1pPr>
          </a:lstStyle>
          <a:p>
            <a:fld id="{4A4DA382-8CC6-4A8E-BB70-0BD757055961}" type="slidenum">
              <a:rPr lang="en-GB" altLang="en-US"/>
              <a:pPr/>
              <a:t>‹#›</a:t>
            </a:fld>
            <a:endParaRPr lang="en-GB" altLang="en-US"/>
          </a:p>
        </p:txBody>
      </p:sp>
    </p:spTree>
    <p:extLst>
      <p:ext uri="{BB962C8B-B14F-4D97-AF65-F5344CB8AC3E}">
        <p14:creationId xmlns:p14="http://schemas.microsoft.com/office/powerpoint/2010/main" val="25438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lang="en-US" altLang="ja-JP"/>
              <a:t>Click to edit Master title style</a:t>
            </a:r>
            <a:endParaRPr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EB76D8C8-F9D0-43B6-B82D-A712230E359A}" type="datetime1">
              <a:rPr lang="en-US"/>
              <a:pPr>
                <a:defRPr/>
              </a:pPr>
              <a:t>1/3/2023</a:t>
            </a:fld>
            <a:endParaRPr lang="en-GB"/>
          </a:p>
        </p:txBody>
      </p:sp>
      <p:sp>
        <p:nvSpPr>
          <p:cNvPr id="5" name="図形 4"/>
          <p:cNvSpPr>
            <a:spLocks noGrp="1"/>
          </p:cNvSpPr>
          <p:nvPr>
            <p:ph type="ftr" sz="quarter" idx="11"/>
          </p:nvPr>
        </p:nvSpPr>
        <p:spPr/>
        <p:txBody>
          <a:bodyPr/>
          <a:lstStyle>
            <a:lvl1pPr>
              <a:defRPr/>
            </a:lvl1pPr>
          </a:lstStyle>
          <a:p>
            <a:pPr>
              <a:defRPr/>
            </a:pPr>
            <a:r>
              <a:rPr lang="en-GB"/>
              <a:t>G3EFX G3YKB</a:t>
            </a:r>
          </a:p>
        </p:txBody>
      </p:sp>
      <p:sp>
        <p:nvSpPr>
          <p:cNvPr id="6" name="図形 5"/>
          <p:cNvSpPr>
            <a:spLocks noGrp="1"/>
          </p:cNvSpPr>
          <p:nvPr>
            <p:ph type="sldNum" sz="quarter" idx="12"/>
          </p:nvPr>
        </p:nvSpPr>
        <p:spPr>
          <a:xfrm>
            <a:off x="8499475" y="6492875"/>
            <a:ext cx="644525" cy="365125"/>
          </a:xfrm>
        </p:spPr>
        <p:txBody>
          <a:bodyPr/>
          <a:lstStyle>
            <a:lvl1pPr>
              <a:defRPr/>
            </a:lvl1pPr>
          </a:lstStyle>
          <a:p>
            <a:fld id="{807F90AF-62C5-401C-8AC8-ACFBDA02922A}" type="slidenum">
              <a:rPr lang="en-GB" altLang="en-US"/>
              <a:pPr/>
              <a:t>‹#›</a:t>
            </a:fld>
            <a:endParaRPr lang="en-GB" altLang="en-US"/>
          </a:p>
        </p:txBody>
      </p:sp>
    </p:spTree>
    <p:extLst>
      <p:ext uri="{BB962C8B-B14F-4D97-AF65-F5344CB8AC3E}">
        <p14:creationId xmlns:p14="http://schemas.microsoft.com/office/powerpoint/2010/main" val="73441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a:t>Click to edit Master title style</a:t>
            </a:r>
            <a:endParaRPr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0A6AABE3-ACF8-4320-BCEC-98F3F0EE50EB}" type="datetime1">
              <a:rPr lang="en-US"/>
              <a:pPr>
                <a:defRPr/>
              </a:pPr>
              <a:t>1/3/2023</a:t>
            </a:fld>
            <a:endParaRPr lang="en-GB"/>
          </a:p>
        </p:txBody>
      </p:sp>
      <p:sp>
        <p:nvSpPr>
          <p:cNvPr id="6" name="図形 5"/>
          <p:cNvSpPr>
            <a:spLocks noGrp="1"/>
          </p:cNvSpPr>
          <p:nvPr>
            <p:ph type="ftr" sz="quarter" idx="11"/>
          </p:nvPr>
        </p:nvSpPr>
        <p:spPr>
          <a:xfrm>
            <a:off x="6048375" y="6494463"/>
            <a:ext cx="2395538" cy="365125"/>
          </a:xfrm>
        </p:spPr>
        <p:txBody>
          <a:bodyPr/>
          <a:lstStyle>
            <a:lvl1pPr>
              <a:defRPr/>
            </a:lvl1pPr>
          </a:lstStyle>
          <a:p>
            <a:pPr>
              <a:defRPr/>
            </a:pPr>
            <a:r>
              <a:rPr lang="en-GB"/>
              <a:t>G3EFX G3YKB</a:t>
            </a:r>
          </a:p>
        </p:txBody>
      </p:sp>
      <p:sp>
        <p:nvSpPr>
          <p:cNvPr id="7" name="図形 6"/>
          <p:cNvSpPr>
            <a:spLocks noGrp="1"/>
          </p:cNvSpPr>
          <p:nvPr>
            <p:ph type="sldNum" sz="quarter" idx="12"/>
          </p:nvPr>
        </p:nvSpPr>
        <p:spPr>
          <a:xfrm>
            <a:off x="8499475" y="6494463"/>
            <a:ext cx="644525" cy="365125"/>
          </a:xfrm>
        </p:spPr>
        <p:txBody>
          <a:bodyPr/>
          <a:lstStyle>
            <a:lvl1pPr>
              <a:defRPr/>
            </a:lvl1pPr>
          </a:lstStyle>
          <a:p>
            <a:fld id="{7BD77F8D-84AC-44C1-9EA6-C41E69DB3AAB}" type="slidenum">
              <a:rPr lang="en-GB" altLang="en-US"/>
              <a:pPr/>
              <a:t>‹#›</a:t>
            </a:fld>
            <a:endParaRPr lang="en-GB" altLang="en-US"/>
          </a:p>
        </p:txBody>
      </p:sp>
    </p:spTree>
    <p:extLst>
      <p:ext uri="{BB962C8B-B14F-4D97-AF65-F5344CB8AC3E}">
        <p14:creationId xmlns:p14="http://schemas.microsoft.com/office/powerpoint/2010/main" val="266151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grpSp>
        <p:nvGrpSpPr>
          <p:cNvPr id="8" name="グループ化 11"/>
          <p:cNvGrpSpPr>
            <a:grpSpLocks/>
          </p:cNvGrpSpPr>
          <p:nvPr/>
        </p:nvGrpSpPr>
        <p:grpSpPr bwMode="auto">
          <a:xfrm>
            <a:off x="4763" y="5589588"/>
            <a:ext cx="5067300" cy="1268412"/>
            <a:chOff x="16865" y="4817936"/>
            <a:chExt cx="5067302" cy="1268398"/>
          </a:xfrm>
        </p:grpSpPr>
        <p:sp>
          <p:nvSpPr>
            <p:cNvPr id="9" name="図形 14"/>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 name="図形 15"/>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 name="図形 16"/>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 name="図形 17"/>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 name="図形 18"/>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 name="図形 20"/>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 name="図形 21"/>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7" name="図形 22"/>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8" name="図形 23"/>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9" name="図形 24"/>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0" name="図形 25"/>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1" name="図形 26"/>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2" name="図形 27"/>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3" name="図形 28"/>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4" name="図形 29"/>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5" name="図形 30"/>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6" name="図形 31"/>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7" name="図形 32"/>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8" name="図形 33"/>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9" name="図形 34"/>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0" name="図形 35"/>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1" name="図形 36"/>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2" name="図形 37"/>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3" name="図形 38"/>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4" name="図形 39"/>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5" name="図形 40"/>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6" name="図形 41"/>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7" name="図形 42"/>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8" name="図形 43"/>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9" name="図形 44"/>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0" name="図形 45"/>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1" name="図形 46"/>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2" name="図形 47"/>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3" name="図形 48"/>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4" name="図形 49"/>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5" name="図形 50"/>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6" name="図形 51"/>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7" name="図形 52"/>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8" name="図形 53"/>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9" name="図形 54"/>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0" name="図形 55"/>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1" name="図形 56"/>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2" name="図形 57"/>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3" name="図形 58"/>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4" name="図形 59"/>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5" name="図形 60"/>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6" name="図形 61"/>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7" name="図形 62"/>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8" name="図形 63"/>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9" name="図形 64"/>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0" name="図形 65"/>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1" name="図形 66"/>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2" name="図形 67"/>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3" name="図形 68"/>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4" name="図形 69"/>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5" name="図形 70"/>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6" name="図形 71"/>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7" name="図形 72"/>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8" name="図形 73"/>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9" name="図形 74"/>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0" name="図形 75"/>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1" name="図形 76"/>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2" name="図形 77"/>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3" name="図形 78"/>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4" name="図形 79"/>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5" name="図形 80"/>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6" name="図形 81"/>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7" name="図形 82"/>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8" name="図形 83"/>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9" name="図形 84"/>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0" name="図形 85"/>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1" name="図形 86"/>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2" name="図形 87"/>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grpSp>
      <p:sp>
        <p:nvSpPr>
          <p:cNvPr id="2" name="図形 1"/>
          <p:cNvSpPr>
            <a:spLocks noGrp="1"/>
          </p:cNvSpPr>
          <p:nvPr>
            <p:ph type="title"/>
          </p:nvPr>
        </p:nvSpPr>
        <p:spPr>
          <a:xfrm>
            <a:off x="457200" y="428604"/>
            <a:ext cx="8229600" cy="1143000"/>
          </a:xfrm>
        </p:spPr>
        <p:txBody>
          <a:bodyPr/>
          <a:lstStyle>
            <a:lvl1pPr>
              <a:defRPr/>
            </a:lvl1pPr>
          </a:lstStyle>
          <a:p>
            <a:r>
              <a:rPr lang="en-US" altLang="ja-JP"/>
              <a:t>Click to edit Master title style</a:t>
            </a:r>
            <a:endParaRPr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83" name="図形 6"/>
          <p:cNvSpPr>
            <a:spLocks noGrp="1"/>
          </p:cNvSpPr>
          <p:nvPr>
            <p:ph type="dt" sz="half" idx="10"/>
          </p:nvPr>
        </p:nvSpPr>
        <p:spPr>
          <a:xfrm>
            <a:off x="4471988" y="6494463"/>
            <a:ext cx="1528762" cy="365125"/>
          </a:xfrm>
        </p:spPr>
        <p:txBody>
          <a:bodyPr/>
          <a:lstStyle>
            <a:lvl1pPr>
              <a:defRPr/>
            </a:lvl1pPr>
          </a:lstStyle>
          <a:p>
            <a:pPr>
              <a:defRPr/>
            </a:pPr>
            <a:fld id="{0BA58417-57AF-40EC-A0D5-41D92B124B27}" type="datetime1">
              <a:rPr lang="en-US"/>
              <a:pPr>
                <a:defRPr/>
              </a:pPr>
              <a:t>1/3/2023</a:t>
            </a:fld>
            <a:endParaRPr lang="en-GB"/>
          </a:p>
        </p:txBody>
      </p:sp>
      <p:sp>
        <p:nvSpPr>
          <p:cNvPr id="84" name="図形 7"/>
          <p:cNvSpPr>
            <a:spLocks noGrp="1"/>
          </p:cNvSpPr>
          <p:nvPr>
            <p:ph type="ftr" sz="quarter" idx="11"/>
          </p:nvPr>
        </p:nvSpPr>
        <p:spPr>
          <a:xfrm>
            <a:off x="6048375" y="6494463"/>
            <a:ext cx="2393950" cy="365125"/>
          </a:xfrm>
        </p:spPr>
        <p:txBody>
          <a:bodyPr/>
          <a:lstStyle>
            <a:lvl1pPr>
              <a:defRPr/>
            </a:lvl1pPr>
          </a:lstStyle>
          <a:p>
            <a:pPr>
              <a:defRPr/>
            </a:pPr>
            <a:r>
              <a:rPr lang="en-GB"/>
              <a:t>G3EFX G3YKB</a:t>
            </a:r>
          </a:p>
        </p:txBody>
      </p:sp>
      <p:sp>
        <p:nvSpPr>
          <p:cNvPr id="85" name="図形 8"/>
          <p:cNvSpPr>
            <a:spLocks noGrp="1"/>
          </p:cNvSpPr>
          <p:nvPr>
            <p:ph type="sldNum" sz="quarter" idx="12"/>
          </p:nvPr>
        </p:nvSpPr>
        <p:spPr>
          <a:xfrm>
            <a:off x="8499475" y="6494463"/>
            <a:ext cx="644525" cy="365125"/>
          </a:xfrm>
        </p:spPr>
        <p:txBody>
          <a:bodyPr/>
          <a:lstStyle>
            <a:lvl1pPr>
              <a:defRPr/>
            </a:lvl1pPr>
          </a:lstStyle>
          <a:p>
            <a:fld id="{26301FF6-B93C-4C10-9020-46DE2EFE69B7}" type="slidenum">
              <a:rPr lang="en-GB" altLang="en-US"/>
              <a:pPr/>
              <a:t>‹#›</a:t>
            </a:fld>
            <a:endParaRPr lang="en-GB" altLang="en-US"/>
          </a:p>
        </p:txBody>
      </p:sp>
    </p:spTree>
    <p:extLst>
      <p:ext uri="{BB962C8B-B14F-4D97-AF65-F5344CB8AC3E}">
        <p14:creationId xmlns:p14="http://schemas.microsoft.com/office/powerpoint/2010/main" val="63169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lang="en-US" altLang="ja-JP"/>
              <a:t>Click to edit Master title style</a:t>
            </a:r>
            <a:endParaRPr lang="ja-JP" altLang="en-US"/>
          </a:p>
        </p:txBody>
      </p:sp>
      <p:sp>
        <p:nvSpPr>
          <p:cNvPr id="3" name="正方形/長方形 28"/>
          <p:cNvSpPr>
            <a:spLocks noGrp="1"/>
          </p:cNvSpPr>
          <p:nvPr>
            <p:ph type="dt" sz="half" idx="10"/>
          </p:nvPr>
        </p:nvSpPr>
        <p:spPr/>
        <p:txBody>
          <a:bodyPr/>
          <a:lstStyle>
            <a:lvl1pPr>
              <a:defRPr/>
            </a:lvl1pPr>
          </a:lstStyle>
          <a:p>
            <a:pPr>
              <a:defRPr/>
            </a:pPr>
            <a:fld id="{0B6A1BCF-416F-42C6-A9BE-21F7F6B58D72}" type="datetime1">
              <a:rPr lang="en-US"/>
              <a:pPr>
                <a:defRPr/>
              </a:pPr>
              <a:t>1/3/2023</a:t>
            </a:fld>
            <a:endParaRPr lang="en-GB"/>
          </a:p>
        </p:txBody>
      </p:sp>
      <p:sp>
        <p:nvSpPr>
          <p:cNvPr id="4" name="正方形/長方形 3"/>
          <p:cNvSpPr>
            <a:spLocks noGrp="1"/>
          </p:cNvSpPr>
          <p:nvPr>
            <p:ph type="ftr" sz="quarter" idx="11"/>
          </p:nvPr>
        </p:nvSpPr>
        <p:spPr/>
        <p:txBody>
          <a:bodyPr/>
          <a:lstStyle>
            <a:lvl1pPr>
              <a:defRPr/>
            </a:lvl1pPr>
          </a:lstStyle>
          <a:p>
            <a:pPr>
              <a:defRPr/>
            </a:pPr>
            <a:r>
              <a:rPr lang="en-GB"/>
              <a:t>G3EFX G3YKB</a:t>
            </a:r>
          </a:p>
        </p:txBody>
      </p:sp>
      <p:sp>
        <p:nvSpPr>
          <p:cNvPr id="5" name="正方形/長方形 9"/>
          <p:cNvSpPr>
            <a:spLocks noGrp="1"/>
          </p:cNvSpPr>
          <p:nvPr>
            <p:ph type="sldNum" sz="quarter" idx="12"/>
          </p:nvPr>
        </p:nvSpPr>
        <p:spPr/>
        <p:txBody>
          <a:bodyPr/>
          <a:lstStyle>
            <a:lvl1pPr>
              <a:defRPr/>
            </a:lvl1pPr>
          </a:lstStyle>
          <a:p>
            <a:fld id="{3E333298-FFC4-4AC7-8C1E-9ECB6624597F}" type="slidenum">
              <a:rPr lang="en-GB" altLang="en-US"/>
              <a:pPr/>
              <a:t>‹#›</a:t>
            </a:fld>
            <a:endParaRPr lang="en-GB" altLang="en-US"/>
          </a:p>
        </p:txBody>
      </p:sp>
    </p:spTree>
    <p:extLst>
      <p:ext uri="{BB962C8B-B14F-4D97-AF65-F5344CB8AC3E}">
        <p14:creationId xmlns:p14="http://schemas.microsoft.com/office/powerpoint/2010/main" val="278059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正方形/長方形 28"/>
          <p:cNvSpPr>
            <a:spLocks noGrp="1"/>
          </p:cNvSpPr>
          <p:nvPr>
            <p:ph type="dt" sz="half" idx="10"/>
          </p:nvPr>
        </p:nvSpPr>
        <p:spPr/>
        <p:txBody>
          <a:bodyPr/>
          <a:lstStyle>
            <a:lvl1pPr>
              <a:defRPr/>
            </a:lvl1pPr>
          </a:lstStyle>
          <a:p>
            <a:pPr>
              <a:defRPr/>
            </a:pPr>
            <a:fld id="{71A54A28-8F30-4A1C-BF51-8A6BD7A3AB0E}" type="datetime1">
              <a:rPr lang="en-US"/>
              <a:pPr>
                <a:defRPr/>
              </a:pPr>
              <a:t>1/3/2023</a:t>
            </a:fld>
            <a:endParaRPr lang="en-GB"/>
          </a:p>
        </p:txBody>
      </p:sp>
      <p:sp>
        <p:nvSpPr>
          <p:cNvPr id="3" name="正方形/長方形 3"/>
          <p:cNvSpPr>
            <a:spLocks noGrp="1"/>
          </p:cNvSpPr>
          <p:nvPr>
            <p:ph type="ftr" sz="quarter" idx="11"/>
          </p:nvPr>
        </p:nvSpPr>
        <p:spPr/>
        <p:txBody>
          <a:bodyPr/>
          <a:lstStyle>
            <a:lvl1pPr>
              <a:defRPr/>
            </a:lvl1pPr>
          </a:lstStyle>
          <a:p>
            <a:pPr>
              <a:defRPr/>
            </a:pPr>
            <a:r>
              <a:rPr lang="en-GB"/>
              <a:t>G3EFX G3YKB</a:t>
            </a:r>
          </a:p>
        </p:txBody>
      </p:sp>
      <p:sp>
        <p:nvSpPr>
          <p:cNvPr id="4" name="正方形/長方形 9"/>
          <p:cNvSpPr>
            <a:spLocks noGrp="1"/>
          </p:cNvSpPr>
          <p:nvPr>
            <p:ph type="sldNum" sz="quarter" idx="12"/>
          </p:nvPr>
        </p:nvSpPr>
        <p:spPr/>
        <p:txBody>
          <a:bodyPr/>
          <a:lstStyle>
            <a:lvl1pPr>
              <a:defRPr/>
            </a:lvl1pPr>
          </a:lstStyle>
          <a:p>
            <a:fld id="{201C1CEB-2306-4DDD-8546-ACC19FA889E6}" type="slidenum">
              <a:rPr lang="en-GB" altLang="en-US"/>
              <a:pPr/>
              <a:t>‹#›</a:t>
            </a:fld>
            <a:endParaRPr lang="en-GB" altLang="en-US"/>
          </a:p>
        </p:txBody>
      </p:sp>
    </p:spTree>
    <p:extLst>
      <p:ext uri="{BB962C8B-B14F-4D97-AF65-F5344CB8AC3E}">
        <p14:creationId xmlns:p14="http://schemas.microsoft.com/office/powerpoint/2010/main" val="28862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lang="en-US" altLang="ja-JP"/>
              <a:t>Click to edit Master title style</a:t>
            </a:r>
            <a:endParaRPr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EB6AA874-8E95-4DB7-BC87-D5D154D9BC66}" type="datetime1">
              <a:rPr lang="en-US"/>
              <a:pPr>
                <a:defRPr/>
              </a:pPr>
              <a:t>1/3/2023</a:t>
            </a:fld>
            <a:endParaRPr lang="en-GB"/>
          </a:p>
        </p:txBody>
      </p:sp>
      <p:sp>
        <p:nvSpPr>
          <p:cNvPr id="6" name="図形 5"/>
          <p:cNvSpPr>
            <a:spLocks noGrp="1"/>
          </p:cNvSpPr>
          <p:nvPr>
            <p:ph type="ftr" sz="quarter" idx="11"/>
          </p:nvPr>
        </p:nvSpPr>
        <p:spPr>
          <a:xfrm>
            <a:off x="6048375" y="6494463"/>
            <a:ext cx="2393950" cy="365125"/>
          </a:xfrm>
        </p:spPr>
        <p:txBody>
          <a:bodyPr/>
          <a:lstStyle>
            <a:lvl1pPr>
              <a:defRPr/>
            </a:lvl1pPr>
          </a:lstStyle>
          <a:p>
            <a:pPr>
              <a:defRPr/>
            </a:pPr>
            <a:r>
              <a:rPr lang="en-GB"/>
              <a:t>G3EFX G3YKB</a:t>
            </a:r>
          </a:p>
        </p:txBody>
      </p:sp>
      <p:sp>
        <p:nvSpPr>
          <p:cNvPr id="7" name="図形 6"/>
          <p:cNvSpPr>
            <a:spLocks noGrp="1"/>
          </p:cNvSpPr>
          <p:nvPr>
            <p:ph type="sldNum" sz="quarter" idx="12"/>
          </p:nvPr>
        </p:nvSpPr>
        <p:spPr>
          <a:xfrm>
            <a:off x="8499475" y="6494463"/>
            <a:ext cx="644525" cy="365125"/>
          </a:xfrm>
        </p:spPr>
        <p:txBody>
          <a:bodyPr/>
          <a:lstStyle>
            <a:lvl1pPr>
              <a:defRPr/>
            </a:lvl1pPr>
          </a:lstStyle>
          <a:p>
            <a:fld id="{9E5647C3-C914-48D0-990E-EA404AF61A3D}" type="slidenum">
              <a:rPr lang="en-GB" altLang="en-US"/>
              <a:pPr/>
              <a:t>‹#›</a:t>
            </a:fld>
            <a:endParaRPr lang="en-GB" altLang="en-US"/>
          </a:p>
        </p:txBody>
      </p:sp>
    </p:spTree>
    <p:extLst>
      <p:ext uri="{BB962C8B-B14F-4D97-AF65-F5344CB8AC3E}">
        <p14:creationId xmlns:p14="http://schemas.microsoft.com/office/powerpoint/2010/main" val="30747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2214546" y="285728"/>
            <a:ext cx="4786346" cy="541338"/>
          </a:xfrm>
        </p:spPr>
        <p:txBody>
          <a:bodyPr anchor="b"/>
          <a:lstStyle>
            <a:lvl1pPr algn="ctr">
              <a:defRPr sz="2000" b="1"/>
            </a:lvl1pPr>
          </a:lstStyle>
          <a:p>
            <a:r>
              <a:rPr lang="en-US" altLang="ja-JP"/>
              <a:t>Click to edit Master title style</a:t>
            </a:r>
            <a:endParaRPr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a:t>Click icon to add picture</a:t>
            </a:r>
            <a:endParaRPr lang="ja-JP" altLang="en-US" noProof="0"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dirty="0"/>
          </a:p>
        </p:txBody>
      </p:sp>
      <p:sp>
        <p:nvSpPr>
          <p:cNvPr id="5" name="図形 8"/>
          <p:cNvSpPr>
            <a:spLocks noGrp="1"/>
          </p:cNvSpPr>
          <p:nvPr>
            <p:ph type="dt" sz="half" idx="10"/>
          </p:nvPr>
        </p:nvSpPr>
        <p:spPr>
          <a:xfrm>
            <a:off x="4471988" y="6494463"/>
            <a:ext cx="1528762" cy="365125"/>
          </a:xfrm>
        </p:spPr>
        <p:txBody>
          <a:bodyPr/>
          <a:lstStyle>
            <a:lvl1pPr>
              <a:defRPr/>
            </a:lvl1pPr>
          </a:lstStyle>
          <a:p>
            <a:pPr>
              <a:defRPr/>
            </a:pPr>
            <a:fld id="{7CC925BC-1F96-4F62-BB15-2682905AF0B1}" type="datetime1">
              <a:rPr lang="en-US"/>
              <a:pPr>
                <a:defRPr/>
              </a:pPr>
              <a:t>1/3/2023</a:t>
            </a:fld>
            <a:endParaRPr lang="en-GB"/>
          </a:p>
        </p:txBody>
      </p:sp>
      <p:sp>
        <p:nvSpPr>
          <p:cNvPr id="6" name="図形 9"/>
          <p:cNvSpPr>
            <a:spLocks noGrp="1"/>
          </p:cNvSpPr>
          <p:nvPr>
            <p:ph type="ftr" sz="quarter" idx="11"/>
          </p:nvPr>
        </p:nvSpPr>
        <p:spPr>
          <a:xfrm>
            <a:off x="6048375" y="6494463"/>
            <a:ext cx="2393950" cy="365125"/>
          </a:xfrm>
        </p:spPr>
        <p:txBody>
          <a:bodyPr/>
          <a:lstStyle>
            <a:lvl1pPr>
              <a:defRPr/>
            </a:lvl1pPr>
          </a:lstStyle>
          <a:p>
            <a:pPr>
              <a:defRPr/>
            </a:pPr>
            <a:r>
              <a:rPr lang="en-GB"/>
              <a:t>G3EFX G3YKB</a:t>
            </a:r>
          </a:p>
        </p:txBody>
      </p:sp>
      <p:sp>
        <p:nvSpPr>
          <p:cNvPr id="7" name="図形 10"/>
          <p:cNvSpPr>
            <a:spLocks noGrp="1"/>
          </p:cNvSpPr>
          <p:nvPr>
            <p:ph type="sldNum" sz="quarter" idx="12"/>
          </p:nvPr>
        </p:nvSpPr>
        <p:spPr>
          <a:xfrm>
            <a:off x="8499475" y="6494463"/>
            <a:ext cx="644525" cy="365125"/>
          </a:xfrm>
        </p:spPr>
        <p:txBody>
          <a:bodyPr/>
          <a:lstStyle>
            <a:lvl1pPr>
              <a:defRPr/>
            </a:lvl1pPr>
          </a:lstStyle>
          <a:p>
            <a:fld id="{38C1D41A-0049-4F2C-9689-1C44EE9772AD}" type="slidenum">
              <a:rPr lang="en-GB" altLang="en-US"/>
              <a:pPr/>
              <a:t>‹#›</a:t>
            </a:fld>
            <a:endParaRPr lang="en-GB" altLang="en-US"/>
          </a:p>
        </p:txBody>
      </p:sp>
    </p:spTree>
    <p:extLst>
      <p:ext uri="{BB962C8B-B14F-4D97-AF65-F5344CB8AC3E}">
        <p14:creationId xmlns:p14="http://schemas.microsoft.com/office/powerpoint/2010/main" val="285231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90"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66" name="図形 165"/>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8" name="正方形/長方形 17"/>
          <p:cNvSpPr>
            <a:spLocks noGrp="1"/>
          </p:cNvSpPr>
          <p:nvPr>
            <p:ph type="body" idx="1"/>
          </p:nvPr>
        </p:nvSpPr>
        <p:spPr>
          <a:xfrm>
            <a:off x="466725" y="1857375"/>
            <a:ext cx="8248650" cy="4500563"/>
          </a:xfrm>
          <a:prstGeom prst="rect">
            <a:avLst/>
          </a:prstGeom>
        </p:spPr>
        <p:txBody>
          <a:bodyPr vert="horz" rtlCol="0">
            <a:normAutofit/>
          </a:bodyPr>
          <a:lstStyle/>
          <a:p>
            <a:pPr lvl="0"/>
            <a:r>
              <a:rPr lang="ja-JP" altLang="en-US" dirty="0"/>
              <a:t>マスタ テキストの書式設定</a:t>
            </a:r>
            <a:endParaRPr lang="ja-JP" dirty="0"/>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a:p>
            <a:pPr lvl="5"/>
            <a:r>
              <a:rPr lang="ja-JP" altLang="en-US" dirty="0"/>
              <a:t>第</a:t>
            </a:r>
            <a:r>
              <a:rPr lang="en-US" altLang="ja-JP" dirty="0"/>
              <a:t>6</a:t>
            </a:r>
            <a:r>
              <a:rPr lang="ja-JP" altLang="en-US" dirty="0"/>
              <a:t>レベル</a:t>
            </a:r>
          </a:p>
          <a:p>
            <a:pPr lvl="6"/>
            <a:r>
              <a:rPr lang="ja-JP" altLang="en-US" dirty="0"/>
              <a:t>第</a:t>
            </a:r>
            <a:r>
              <a:rPr lang="en-US" altLang="ja-JP" dirty="0"/>
              <a:t>7</a:t>
            </a:r>
            <a:r>
              <a:rPr lang="ja-JP" altLang="en-US" dirty="0"/>
              <a:t>レベル</a:t>
            </a:r>
          </a:p>
          <a:p>
            <a:pPr lvl="7"/>
            <a:r>
              <a:rPr lang="ja-JP" altLang="en-US" dirty="0"/>
              <a:t>第</a:t>
            </a:r>
            <a:r>
              <a:rPr lang="en-US" altLang="ja-JP" dirty="0"/>
              <a:t>8</a:t>
            </a:r>
            <a:r>
              <a:rPr lang="ja-JP" altLang="en-US" dirty="0"/>
              <a:t>レベル</a:t>
            </a:r>
          </a:p>
          <a:p>
            <a:pPr lvl="8"/>
            <a:r>
              <a:rPr lang="ja-JP" altLang="en-US" dirty="0"/>
              <a:t>第</a:t>
            </a:r>
            <a:r>
              <a:rPr lang="en-US" altLang="ja-JP" dirty="0"/>
              <a:t>9</a:t>
            </a:r>
            <a:r>
              <a:rPr lang="ja-JP" altLang="en-US" dirty="0"/>
              <a:t>レベル</a:t>
            </a:r>
          </a:p>
        </p:txBody>
      </p:sp>
      <p:sp>
        <p:nvSpPr>
          <p:cNvPr id="29" name="正方形/長方形 28"/>
          <p:cNvSpPr>
            <a:spLocks noGrp="1"/>
          </p:cNvSpPr>
          <p:nvPr>
            <p:ph type="dt" sz="half" idx="2"/>
          </p:nvPr>
        </p:nvSpPr>
        <p:spPr>
          <a:xfrm>
            <a:off x="4471988" y="6492875"/>
            <a:ext cx="1528762" cy="365125"/>
          </a:xfrm>
          <a:prstGeom prst="rect">
            <a:avLst/>
          </a:prstGeom>
        </p:spPr>
        <p:txBody>
          <a:bodyPr vert="horz" rtlCol="0" anchor="ctr"/>
          <a:lstStyle>
            <a:lvl1pPr algn="l" eaLnBrk="1" fontAlgn="auto" hangingPunct="1">
              <a:spcBef>
                <a:spcPts val="0"/>
              </a:spcBef>
              <a:spcAft>
                <a:spcPts val="0"/>
              </a:spcAft>
              <a:defRPr sz="1200">
                <a:solidFill>
                  <a:srgbClr val="000000"/>
                </a:solidFill>
                <a:latin typeface="+mn-lt"/>
                <a:cs typeface="+mn-cs"/>
              </a:defRPr>
            </a:lvl1pPr>
          </a:lstStyle>
          <a:p>
            <a:pPr>
              <a:defRPr/>
            </a:pPr>
            <a:fld id="{D42A438C-A6AB-4735-B9A9-CF9E80440692}" type="datetime1">
              <a:rPr lang="en-US"/>
              <a:pPr>
                <a:defRPr/>
              </a:pPr>
              <a:t>1/3/2023</a:t>
            </a:fld>
            <a:endParaRPr lang="en-GB"/>
          </a:p>
        </p:txBody>
      </p:sp>
      <p:sp>
        <p:nvSpPr>
          <p:cNvPr id="4" name="正方形/長方形 3"/>
          <p:cNvSpPr>
            <a:spLocks noGrp="1"/>
          </p:cNvSpPr>
          <p:nvPr>
            <p:ph type="ftr" sz="quarter" idx="3"/>
          </p:nvPr>
        </p:nvSpPr>
        <p:spPr>
          <a:xfrm>
            <a:off x="6048375" y="6492875"/>
            <a:ext cx="2395538" cy="365125"/>
          </a:xfrm>
          <a:prstGeom prst="rect">
            <a:avLst/>
          </a:prstGeom>
        </p:spPr>
        <p:txBody>
          <a:bodyPr vert="horz" rtlCol="0" anchor="ctr"/>
          <a:lstStyle>
            <a:lvl1pPr algn="ctr" eaLnBrk="1" fontAlgn="auto" hangingPunct="1">
              <a:spcBef>
                <a:spcPts val="0"/>
              </a:spcBef>
              <a:spcAft>
                <a:spcPts val="0"/>
              </a:spcAft>
              <a:defRPr sz="1200">
                <a:solidFill>
                  <a:srgbClr val="000000"/>
                </a:solidFill>
                <a:latin typeface="+mn-lt"/>
                <a:cs typeface="+mn-cs"/>
              </a:defRPr>
            </a:lvl1pPr>
          </a:lstStyle>
          <a:p>
            <a:pPr>
              <a:defRPr/>
            </a:pPr>
            <a:r>
              <a:rPr lang="en-GB"/>
              <a:t>G3EFX G3YKB</a:t>
            </a:r>
          </a:p>
        </p:txBody>
      </p:sp>
      <p:sp>
        <p:nvSpPr>
          <p:cNvPr id="10" name="正方形/長方形 9"/>
          <p:cNvSpPr>
            <a:spLocks noGrp="1"/>
          </p:cNvSpPr>
          <p:nvPr>
            <p:ph type="sldNum" sz="quarter" idx="4"/>
          </p:nvPr>
        </p:nvSpPr>
        <p:spPr>
          <a:xfrm>
            <a:off x="8501063" y="6492875"/>
            <a:ext cx="64293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latin typeface="Cambria" panose="02040503050406030204" pitchFamily="18" charset="0"/>
              </a:defRPr>
            </a:lvl1pPr>
          </a:lstStyle>
          <a:p>
            <a:fld id="{70249796-0106-492B-8968-6D7015465095}" type="slidenum">
              <a:rPr lang="en-GB" altLang="en-US"/>
              <a:pPr/>
              <a:t>‹#›</a:t>
            </a:fld>
            <a:endParaRPr lang="en-GB" altLang="en-US"/>
          </a:p>
        </p:txBody>
      </p:sp>
      <p:sp>
        <p:nvSpPr>
          <p:cNvPr id="1032" name="正方形/長方形 185"/>
          <p:cNvSpPr>
            <a:spLocks noChangeArrowheads="1"/>
          </p:cNvSpPr>
          <p:nvPr/>
        </p:nvSpPr>
        <p:spPr bwMode="auto">
          <a:xfrm>
            <a:off x="8469313" y="5716588"/>
            <a:ext cx="0" cy="369887"/>
          </a:xfrm>
          <a:prstGeom prst="rect">
            <a:avLst/>
          </a:prstGeom>
          <a:solidFill>
            <a:srgbClr val="FFFFFF">
              <a:alpha val="25098"/>
            </a:srgbClr>
          </a:solidFill>
          <a:ln>
            <a:noFill/>
          </a:ln>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kumimoji="1" lang="ja-JP" altLang="ja-JP" sz="2400">
              <a:ea typeface="ＭＳ Ｐゴシック" panose="020B0600070205080204" pitchFamily="34" charset="-128"/>
            </a:endParaRPr>
          </a:p>
        </p:txBody>
      </p:sp>
      <p:sp>
        <p:nvSpPr>
          <p:cNvPr id="22" name="正方形/長方形 21"/>
          <p:cNvSpPr>
            <a:spLocks noGrp="1"/>
          </p:cNvSpPr>
          <p:nvPr>
            <p:ph type="title"/>
          </p:nvPr>
        </p:nvSpPr>
        <p:spPr>
          <a:xfrm>
            <a:off x="457200" y="642938"/>
            <a:ext cx="8229600" cy="1143000"/>
          </a:xfrm>
          <a:prstGeom prst="rect">
            <a:avLst/>
          </a:prstGeom>
        </p:spPr>
        <p:txBody>
          <a:bodyPr vert="horz" rtlCol="0" anchor="ctr">
            <a:normAutofit/>
          </a:bodyPr>
          <a:lstStyle/>
          <a:p>
            <a:r>
              <a:rPr lang="ja-JP" altLang="en-US" dirty="0"/>
              <a:t>マスタ タイトルの書式設定</a:t>
            </a:r>
          </a:p>
        </p:txBody>
      </p:sp>
      <p:grpSp>
        <p:nvGrpSpPr>
          <p:cNvPr id="1034" name="グループ化 11"/>
          <p:cNvGrpSpPr>
            <a:grpSpLocks/>
          </p:cNvGrpSpPr>
          <p:nvPr/>
        </p:nvGrpSpPr>
        <p:grpSpPr bwMode="auto">
          <a:xfrm>
            <a:off x="4000500" y="0"/>
            <a:ext cx="5143500" cy="2000250"/>
            <a:chOff x="2168" y="0"/>
            <a:chExt cx="3576" cy="1384"/>
          </a:xfrm>
        </p:grpSpPr>
        <p:sp>
          <p:nvSpPr>
            <p:cNvPr id="13" name="図形 12"/>
            <p:cNvSpPr>
              <a:spLocks/>
            </p:cNvSpPr>
            <p:nvPr/>
          </p:nvSpPr>
          <p:spPr bwMode="auto">
            <a:xfrm>
              <a:off x="5420" y="1043"/>
              <a:ext cx="324" cy="268"/>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 name="図形 15"/>
            <p:cNvSpPr>
              <a:spLocks/>
            </p:cNvSpPr>
            <p:nvPr/>
          </p:nvSpPr>
          <p:spPr bwMode="auto">
            <a:xfrm>
              <a:off x="5504" y="1076"/>
              <a:ext cx="240" cy="213"/>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3"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5"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6" name="図形 25"/>
            <p:cNvSpPr>
              <a:spLocks/>
            </p:cNvSpPr>
            <p:nvPr/>
          </p:nvSpPr>
          <p:spPr bwMode="auto">
            <a:xfrm>
              <a:off x="4904" y="884"/>
              <a:ext cx="104" cy="81"/>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8" name="図形 27"/>
            <p:cNvSpPr>
              <a:spLocks/>
            </p:cNvSpPr>
            <p:nvPr/>
          </p:nvSpPr>
          <p:spPr bwMode="auto">
            <a:xfrm>
              <a:off x="4772" y="1056"/>
              <a:ext cx="128" cy="178"/>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0" name="図形 29"/>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1" name="図形 30"/>
            <p:cNvSpPr>
              <a:spLocks/>
            </p:cNvSpPr>
            <p:nvPr/>
          </p:nvSpPr>
          <p:spPr bwMode="auto">
            <a:xfrm>
              <a:off x="4724" y="816"/>
              <a:ext cx="576" cy="350"/>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3" name="図形 32"/>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4" name="図形 33"/>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5" name="図形 34"/>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0" name="図形 39"/>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1" name="図形 40"/>
            <p:cNvSpPr>
              <a:spLocks/>
            </p:cNvSpPr>
            <p:nvPr/>
          </p:nvSpPr>
          <p:spPr bwMode="auto">
            <a:xfrm>
              <a:off x="5092" y="368"/>
              <a:ext cx="190"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3" name="図形 42"/>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4" name="図形 43"/>
            <p:cNvSpPr>
              <a:spLocks/>
            </p:cNvSpPr>
            <p:nvPr/>
          </p:nvSpPr>
          <p:spPr bwMode="auto">
            <a:xfrm>
              <a:off x="4663" y="139"/>
              <a:ext cx="0" cy="0"/>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5" name="図形 44"/>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8" name="図形 47"/>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0" name="図形 49"/>
            <p:cNvSpPr>
              <a:spLocks/>
            </p:cNvSpPr>
            <p:nvPr/>
          </p:nvSpPr>
          <p:spPr bwMode="auto">
            <a:xfrm>
              <a:off x="4184" y="228"/>
              <a:ext cx="85"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2" name="図形 51"/>
            <p:cNvSpPr>
              <a:spLocks/>
            </p:cNvSpPr>
            <p:nvPr/>
          </p:nvSpPr>
          <p:spPr bwMode="auto">
            <a:xfrm>
              <a:off x="4040" y="139"/>
              <a:ext cx="72" cy="11"/>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3" name="図形 52"/>
            <p:cNvSpPr>
              <a:spLocks/>
            </p:cNvSpPr>
            <p:nvPr/>
          </p:nvSpPr>
          <p:spPr bwMode="auto">
            <a:xfrm>
              <a:off x="3056" y="264"/>
              <a:ext cx="149"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4" name="図形 53"/>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5" name="図形 54"/>
            <p:cNvSpPr>
              <a:spLocks/>
            </p:cNvSpPr>
            <p:nvPr/>
          </p:nvSpPr>
          <p:spPr bwMode="auto">
            <a:xfrm>
              <a:off x="3068" y="224"/>
              <a:ext cx="287"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9" name="図形 58"/>
            <p:cNvSpPr>
              <a:spLocks/>
            </p:cNvSpPr>
            <p:nvPr/>
          </p:nvSpPr>
          <p:spPr bwMode="auto">
            <a:xfrm>
              <a:off x="3304" y="176"/>
              <a:ext cx="456"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0" name="図形 59"/>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1" name="図形 60"/>
            <p:cNvSpPr>
              <a:spLocks/>
            </p:cNvSpPr>
            <p:nvPr/>
          </p:nvSpPr>
          <p:spPr bwMode="auto">
            <a:xfrm>
              <a:off x="3503" y="152"/>
              <a:ext cx="381" cy="278"/>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4" name="図形 63"/>
            <p:cNvSpPr>
              <a:spLocks/>
            </p:cNvSpPr>
            <p:nvPr/>
          </p:nvSpPr>
          <p:spPr bwMode="auto">
            <a:xfrm>
              <a:off x="3824" y="139"/>
              <a:ext cx="287" cy="279"/>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5" name="図形 64"/>
            <p:cNvSpPr>
              <a:spLocks/>
            </p:cNvSpPr>
            <p:nvPr/>
          </p:nvSpPr>
          <p:spPr bwMode="auto">
            <a:xfrm>
              <a:off x="3924" y="139"/>
              <a:ext cx="260" cy="268"/>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8" name="図形 67"/>
            <p:cNvSpPr>
              <a:spLocks/>
            </p:cNvSpPr>
            <p:nvPr/>
          </p:nvSpPr>
          <p:spPr bwMode="auto">
            <a:xfrm>
              <a:off x="4144" y="320"/>
              <a:ext cx="216" cy="110"/>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9" name="図形 68"/>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0" name="図形 69"/>
            <p:cNvSpPr>
              <a:spLocks/>
            </p:cNvSpPr>
            <p:nvPr/>
          </p:nvSpPr>
          <p:spPr bwMode="auto">
            <a:xfrm>
              <a:off x="4172" y="272"/>
              <a:ext cx="328" cy="202"/>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1" name="図形 70"/>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2" name="図形 71"/>
            <p:cNvSpPr>
              <a:spLocks/>
            </p:cNvSpPr>
            <p:nvPr/>
          </p:nvSpPr>
          <p:spPr bwMode="auto">
            <a:xfrm>
              <a:off x="4288" y="295"/>
              <a:ext cx="528" cy="257"/>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4" name="図形 73"/>
            <p:cNvSpPr>
              <a:spLocks/>
            </p:cNvSpPr>
            <p:nvPr/>
          </p:nvSpPr>
          <p:spPr bwMode="auto">
            <a:xfrm>
              <a:off x="4300" y="276"/>
              <a:ext cx="576"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5" name="図形 74"/>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6" name="図形 75"/>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8" name="図形 77"/>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1" name="図形 80"/>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dirty="0">
                <a:latin typeface="+mn-lt"/>
                <a:cs typeface="+mn-cs"/>
              </a:endParaRPr>
            </a:p>
          </p:txBody>
        </p:sp>
        <p:sp>
          <p:nvSpPr>
            <p:cNvPr id="82" name="図形 81"/>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3" name="図形 82"/>
            <p:cNvSpPr>
              <a:spLocks/>
            </p:cNvSpPr>
            <p:nvPr/>
          </p:nvSpPr>
          <p:spPr bwMode="auto">
            <a:xfrm>
              <a:off x="4844" y="164"/>
              <a:ext cx="170"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4" name="図形 83"/>
            <p:cNvSpPr>
              <a:spLocks/>
            </p:cNvSpPr>
            <p:nvPr/>
          </p:nvSpPr>
          <p:spPr bwMode="auto">
            <a:xfrm>
              <a:off x="4892" y="164"/>
              <a:ext cx="140" cy="99"/>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5" name="図形 84"/>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6" name="図形 85"/>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7" name="図形 86"/>
            <p:cNvSpPr>
              <a:spLocks/>
            </p:cNvSpPr>
            <p:nvPr/>
          </p:nvSpPr>
          <p:spPr bwMode="auto">
            <a:xfrm>
              <a:off x="5697" y="600"/>
              <a:ext cx="47" cy="98"/>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0" name="図形 89"/>
            <p:cNvSpPr>
              <a:spLocks/>
            </p:cNvSpPr>
            <p:nvPr/>
          </p:nvSpPr>
          <p:spPr bwMode="auto">
            <a:xfrm>
              <a:off x="5323" y="476"/>
              <a:ext cx="319"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25" r:id="rId1"/>
    <p:sldLayoutId id="2147484021" r:id="rId2"/>
    <p:sldLayoutId id="2147484026" r:id="rId3"/>
    <p:sldLayoutId id="2147484027" r:id="rId4"/>
    <p:sldLayoutId id="2147484028" r:id="rId5"/>
    <p:sldLayoutId id="2147484022" r:id="rId6"/>
    <p:sldLayoutId id="2147484023" r:id="rId7"/>
    <p:sldLayoutId id="2147484029" r:id="rId8"/>
    <p:sldLayoutId id="2147484030" r:id="rId9"/>
    <p:sldLayoutId id="2147484031" r:id="rId10"/>
    <p:sldLayoutId id="2147484032" r:id="rId11"/>
    <p:sldLayoutId id="2147484024" r:id="rId12"/>
  </p:sldLayoutIdLst>
  <p:hf hdr="0" dt="0"/>
  <p:txStyles>
    <p:titleStyle>
      <a:lvl1pPr algn="ctr" rtl="0" eaLnBrk="0" fontAlgn="base" hangingPunct="0">
        <a:spcBef>
          <a:spcPct val="0"/>
        </a:spcBef>
        <a:spcAft>
          <a:spcPct val="0"/>
        </a:spcAft>
        <a:defRPr kumimoji="1" sz="4400">
          <a:solidFill>
            <a:schemeClr val="tx2"/>
          </a:solidFill>
          <a:effectLst>
            <a:glow rad="101600">
              <a:schemeClr val="bg1">
                <a:alpha val="60000"/>
              </a:schemeClr>
            </a:glow>
          </a:effectLst>
          <a:latin typeface="+mj-lt"/>
          <a:ea typeface="+mj-ea"/>
          <a:cs typeface="+mj-cs"/>
        </a:defRPr>
      </a:lvl1pPr>
      <a:lvl2pPr algn="ctr" rtl="0" eaLnBrk="0" fontAlgn="base" hangingPunct="0">
        <a:spcBef>
          <a:spcPct val="0"/>
        </a:spcBef>
        <a:spcAft>
          <a:spcPct val="0"/>
        </a:spcAft>
        <a:defRPr kumimoji="1" sz="4400">
          <a:solidFill>
            <a:schemeClr val="tx2"/>
          </a:solidFill>
          <a:latin typeface="Constantia" pitchFamily="18" charset="0"/>
        </a:defRPr>
      </a:lvl2pPr>
      <a:lvl3pPr algn="ctr" rtl="0" eaLnBrk="0" fontAlgn="base" hangingPunct="0">
        <a:spcBef>
          <a:spcPct val="0"/>
        </a:spcBef>
        <a:spcAft>
          <a:spcPct val="0"/>
        </a:spcAft>
        <a:defRPr kumimoji="1" sz="4400">
          <a:solidFill>
            <a:schemeClr val="tx2"/>
          </a:solidFill>
          <a:latin typeface="Constantia" pitchFamily="18" charset="0"/>
        </a:defRPr>
      </a:lvl3pPr>
      <a:lvl4pPr algn="ctr" rtl="0" eaLnBrk="0" fontAlgn="base" hangingPunct="0">
        <a:spcBef>
          <a:spcPct val="0"/>
        </a:spcBef>
        <a:spcAft>
          <a:spcPct val="0"/>
        </a:spcAft>
        <a:defRPr kumimoji="1" sz="4400">
          <a:solidFill>
            <a:schemeClr val="tx2"/>
          </a:solidFill>
          <a:latin typeface="Constantia" pitchFamily="18" charset="0"/>
        </a:defRPr>
      </a:lvl4pPr>
      <a:lvl5pPr algn="ctr" rtl="0" eaLnBrk="0" fontAlgn="base" hangingPunct="0">
        <a:spcBef>
          <a:spcPct val="0"/>
        </a:spcBef>
        <a:spcAft>
          <a:spcPct val="0"/>
        </a:spcAft>
        <a:defRPr kumimoji="1" sz="4400">
          <a:solidFill>
            <a:schemeClr val="tx2"/>
          </a:solidFill>
          <a:latin typeface="Constantia" pitchFamily="18" charset="0"/>
        </a:defRPr>
      </a:lvl5pPr>
      <a:lvl6pPr marL="457200" algn="ctr" rtl="0" fontAlgn="base">
        <a:spcBef>
          <a:spcPct val="0"/>
        </a:spcBef>
        <a:spcAft>
          <a:spcPct val="0"/>
        </a:spcAft>
        <a:defRPr kumimoji="1" sz="4400">
          <a:solidFill>
            <a:schemeClr val="tx2"/>
          </a:solidFill>
          <a:latin typeface="Constantia" pitchFamily="18" charset="0"/>
        </a:defRPr>
      </a:lvl6pPr>
      <a:lvl7pPr marL="914400" algn="ctr" rtl="0" fontAlgn="base">
        <a:spcBef>
          <a:spcPct val="0"/>
        </a:spcBef>
        <a:spcAft>
          <a:spcPct val="0"/>
        </a:spcAft>
        <a:defRPr kumimoji="1" sz="4400">
          <a:solidFill>
            <a:schemeClr val="tx2"/>
          </a:solidFill>
          <a:latin typeface="Constantia" pitchFamily="18" charset="0"/>
        </a:defRPr>
      </a:lvl7pPr>
      <a:lvl8pPr marL="1371600" algn="ctr" rtl="0" fontAlgn="base">
        <a:spcBef>
          <a:spcPct val="0"/>
        </a:spcBef>
        <a:spcAft>
          <a:spcPct val="0"/>
        </a:spcAft>
        <a:defRPr kumimoji="1" sz="4400">
          <a:solidFill>
            <a:schemeClr val="tx2"/>
          </a:solidFill>
          <a:latin typeface="Constantia" pitchFamily="18" charset="0"/>
        </a:defRPr>
      </a:lvl8pPr>
      <a:lvl9pPr marL="1828800" algn="ctr" rtl="0" fontAlgn="base">
        <a:spcBef>
          <a:spcPct val="0"/>
        </a:spcBef>
        <a:spcAft>
          <a:spcPct val="0"/>
        </a:spcAft>
        <a:defRPr kumimoji="1" sz="4400">
          <a:solidFill>
            <a:schemeClr val="tx2"/>
          </a:solidFill>
          <a:latin typeface="Constantia" pitchFamily="18" charset="0"/>
        </a:defRPr>
      </a:lvl9pPr>
    </p:titleStyle>
    <p:bodyStyle>
      <a:lvl1pPr marL="342900" indent="-342900" algn="l" rtl="0" eaLnBrk="0" fontAlgn="base" hangingPunct="0">
        <a:spcBef>
          <a:spcPct val="20000"/>
        </a:spcBef>
        <a:spcAft>
          <a:spcPct val="0"/>
        </a:spcAft>
        <a:buClr>
          <a:srgbClr val="6A3F7B"/>
        </a:buClr>
        <a:buSzPct val="55000"/>
        <a:buFont typeface="Wingdings" panose="05000000000000000000" pitchFamily="2" charset="2"/>
        <a:buChar char="p"/>
        <a:defRPr kumimoji="1" sz="3200">
          <a:solidFill>
            <a:srgbClr val="0C4063"/>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anose="05000000000000000000" pitchFamily="2" charset="2"/>
        <a:buChar char="n"/>
        <a:defRPr kumimoji="1" sz="2800">
          <a:solidFill>
            <a:srgbClr val="0C4063"/>
          </a:solidFill>
          <a:latin typeface="+mn-lt"/>
          <a:ea typeface="+mn-ea"/>
          <a:cs typeface="+mn-cs"/>
        </a:defRPr>
      </a:lvl2pPr>
      <a:lvl3pPr marL="1143000" indent="-228600" algn="l" rtl="0" eaLnBrk="0" fontAlgn="base" hangingPunct="0">
        <a:spcBef>
          <a:spcPct val="20000"/>
        </a:spcBef>
        <a:spcAft>
          <a:spcPct val="0"/>
        </a:spcAft>
        <a:buClr>
          <a:srgbClr val="F88941"/>
        </a:buClr>
        <a:buSzPct val="48000"/>
        <a:buFont typeface="Wingdings" panose="05000000000000000000" pitchFamily="2" charset="2"/>
        <a:buChar char="n"/>
        <a:defRPr kumimoji="1" sz="2400">
          <a:solidFill>
            <a:srgbClr val="0C4063"/>
          </a:solidFill>
          <a:latin typeface="+mn-lt"/>
          <a:ea typeface="+mn-ea"/>
          <a:cs typeface="+mn-cs"/>
        </a:defRPr>
      </a:lvl3pPr>
      <a:lvl4pPr marL="1600200" indent="-228600" algn="l" rtl="0" eaLnBrk="0" fontAlgn="base" hangingPunct="0">
        <a:spcBef>
          <a:spcPct val="20000"/>
        </a:spcBef>
        <a:spcAft>
          <a:spcPct val="0"/>
        </a:spcAft>
        <a:buClr>
          <a:srgbClr val="DEC441"/>
        </a:buClr>
        <a:buSzPct val="45000"/>
        <a:buFont typeface="Wingdings" panose="05000000000000000000" pitchFamily="2" charset="2"/>
        <a:buChar char="n"/>
        <a:defRPr kumimoji="1" sz="2000">
          <a:solidFill>
            <a:srgbClr val="0C4063"/>
          </a:solidFill>
          <a:latin typeface="+mn-lt"/>
          <a:ea typeface="+mn-ea"/>
          <a:cs typeface="+mn-cs"/>
        </a:defRPr>
      </a:lvl4pPr>
      <a:lvl5pPr marL="2057400" indent="-228600" algn="l" rtl="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Operating   </a:t>
            </a:r>
          </a:p>
        </p:txBody>
      </p:sp>
      <p:sp>
        <p:nvSpPr>
          <p:cNvPr id="14339"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400" b="1" dirty="0">
                <a:solidFill>
                  <a:schemeClr val="tx1"/>
                </a:solidFill>
              </a:rPr>
              <a:t>                                  </a:t>
            </a:r>
          </a:p>
          <a:p>
            <a:pPr eaLnBrk="1" hangingPunct="1"/>
            <a:endParaRPr lang="en-GB" altLang="en-US" sz="4400" b="1" dirty="0">
              <a:solidFill>
                <a:schemeClr val="tx1"/>
              </a:solidFill>
            </a:endParaRPr>
          </a:p>
          <a:p>
            <a:pPr eaLnBrk="1" hangingPunct="1"/>
            <a:r>
              <a:rPr lang="en-GB" altLang="en-US" sz="7200" b="1" dirty="0">
                <a:solidFill>
                  <a:schemeClr val="tx1"/>
                </a:solidFill>
                <a:latin typeface="Comic Sans MS" panose="030F0702030302020204" pitchFamily="66" charset="0"/>
              </a:rPr>
              <a:t>Operating </a:t>
            </a:r>
            <a:endParaRPr lang="en-GB" altLang="en-US" sz="7200" b="1" dirty="0">
              <a:solidFill>
                <a:srgbClr val="FF0000"/>
              </a:solidFill>
              <a:latin typeface="Comic Sans MS" panose="030F0702030302020204" pitchFamily="66" charset="0"/>
            </a:endParaRPr>
          </a:p>
        </p:txBody>
      </p:sp>
      <p:sp>
        <p:nvSpPr>
          <p:cNvPr id="1229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97657752-0746-44B5-82EE-ABCDF27067CF}" type="slidenum">
              <a:rPr kumimoji="0" lang="en-GB" altLang="en-US" sz="1200">
                <a:solidFill>
                  <a:srgbClr val="000000"/>
                </a:solidFill>
              </a:rPr>
              <a:pPr>
                <a:spcBef>
                  <a:spcPct val="0"/>
                </a:spcBef>
                <a:buClrTx/>
                <a:buSzTx/>
                <a:buFontTx/>
                <a:buNone/>
              </a:pPr>
              <a:t>1</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Contests - 1</a:t>
            </a:r>
          </a:p>
        </p:txBody>
      </p:sp>
      <p:sp>
        <p:nvSpPr>
          <p:cNvPr id="30723"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bodyPr>
          <a:lstStyle/>
          <a:p>
            <a:pPr algn="l" eaLnBrk="1" hangingPunct="1"/>
            <a:r>
              <a:rPr lang="en-GB" altLang="en-US" sz="4000" b="1" dirty="0">
                <a:solidFill>
                  <a:srgbClr val="000000"/>
                </a:solidFill>
              </a:rPr>
              <a:t>Contests are very popular and are sometimes referred to as “Sport Radio”.</a:t>
            </a:r>
          </a:p>
          <a:p>
            <a:pPr algn="l" eaLnBrk="1" hangingPunct="1"/>
            <a:r>
              <a:rPr lang="en-GB" altLang="en-US" sz="4000" b="1" dirty="0">
                <a:solidFill>
                  <a:schemeClr val="tx1"/>
                </a:solidFill>
              </a:rPr>
              <a:t>Contests usually require an exchange of information e.g. signal report, serial number and location.</a:t>
            </a:r>
          </a:p>
        </p:txBody>
      </p:sp>
      <p:sp>
        <p:nvSpPr>
          <p:cNvPr id="3072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682D2684-2F58-40EA-AF13-D29C571A7000}" type="slidenum">
              <a:rPr kumimoji="0" lang="en-GB" altLang="en-US" sz="1200">
                <a:solidFill>
                  <a:srgbClr val="000000"/>
                </a:solidFill>
              </a:rPr>
              <a:pPr>
                <a:spcBef>
                  <a:spcPct val="0"/>
                </a:spcBef>
                <a:buClrTx/>
                <a:buSzTx/>
                <a:buFontTx/>
                <a:buNone/>
              </a:pPr>
              <a:t>10</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Contests - 2</a:t>
            </a:r>
          </a:p>
        </p:txBody>
      </p:sp>
      <p:sp>
        <p:nvSpPr>
          <p:cNvPr id="32771"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bodyPr>
          <a:lstStyle/>
          <a:p>
            <a:pPr algn="l" eaLnBrk="1" hangingPunct="1"/>
            <a:endParaRPr lang="en-GB" altLang="en-US" sz="4000" b="1" dirty="0">
              <a:solidFill>
                <a:srgbClr val="000000"/>
              </a:solidFill>
            </a:endParaRPr>
          </a:p>
          <a:p>
            <a:pPr algn="l" eaLnBrk="1" hangingPunct="1"/>
            <a:r>
              <a:rPr lang="en-GB" altLang="en-US" sz="4000" b="1" dirty="0">
                <a:solidFill>
                  <a:srgbClr val="000000"/>
                </a:solidFill>
              </a:rPr>
              <a:t>Contests often have sections for different bands, power levels, modes.</a:t>
            </a:r>
            <a:endParaRPr lang="en-GB" altLang="en-US" sz="4000" b="1" dirty="0">
              <a:solidFill>
                <a:schemeClr val="tx1"/>
              </a:solidFill>
            </a:endParaRP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C603DDA1-6010-4B5C-80AD-48314727938B}" type="slidenum">
              <a:rPr kumimoji="0" lang="en-GB" altLang="en-US" sz="1200">
                <a:solidFill>
                  <a:srgbClr val="000000"/>
                </a:solidFill>
              </a:rPr>
              <a:pPr>
                <a:spcBef>
                  <a:spcPct val="0"/>
                </a:spcBef>
                <a:buClrTx/>
                <a:buSzTx/>
                <a:buFontTx/>
                <a:buNone/>
              </a:pPr>
              <a:t>11</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Contests - 3 </a:t>
            </a:r>
          </a:p>
        </p:txBody>
      </p:sp>
      <p:sp>
        <p:nvSpPr>
          <p:cNvPr id="38915"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defRPr/>
            </a:pPr>
            <a:r>
              <a:rPr lang="en-US" altLang="en-US" sz="4000" b="1" dirty="0">
                <a:solidFill>
                  <a:schemeClr val="tx1"/>
                </a:solidFill>
              </a:rPr>
              <a:t>Contests can run from as little as two hours to two days.</a:t>
            </a:r>
          </a:p>
          <a:p>
            <a:pPr algn="l" eaLnBrk="1" hangingPunct="1">
              <a:defRPr/>
            </a:pPr>
            <a:r>
              <a:rPr lang="en-US" altLang="en-US" sz="4000" b="1" dirty="0">
                <a:solidFill>
                  <a:schemeClr val="tx1"/>
                </a:solidFill>
              </a:rPr>
              <a:t>Points can be awarded for:</a:t>
            </a:r>
          </a:p>
          <a:p>
            <a:pPr marL="571500" indent="-571500" algn="l" eaLnBrk="1" hangingPunct="1">
              <a:buFont typeface="Wingdings" panose="05000000000000000000" pitchFamily="2" charset="2"/>
              <a:buChar char="§"/>
              <a:defRPr/>
            </a:pPr>
            <a:r>
              <a:rPr lang="en-US" altLang="en-US" sz="4000" b="1" dirty="0">
                <a:solidFill>
                  <a:schemeClr val="tx1"/>
                </a:solidFill>
              </a:rPr>
              <a:t>number of contacts</a:t>
            </a:r>
          </a:p>
          <a:p>
            <a:pPr marL="571500" indent="-571500" algn="l" eaLnBrk="1" hangingPunct="1">
              <a:buFont typeface="Wingdings" panose="05000000000000000000" pitchFamily="2" charset="2"/>
              <a:buChar char="§"/>
              <a:defRPr/>
            </a:pPr>
            <a:r>
              <a:rPr lang="en-US" altLang="en-US" sz="4000" b="1" dirty="0">
                <a:solidFill>
                  <a:schemeClr val="tx1"/>
                </a:solidFill>
              </a:rPr>
              <a:t>countries/continents</a:t>
            </a:r>
          </a:p>
          <a:p>
            <a:pPr marL="571500" indent="-571500" algn="l" eaLnBrk="1" hangingPunct="1">
              <a:buFont typeface="Wingdings" panose="05000000000000000000" pitchFamily="2" charset="2"/>
              <a:buChar char="§"/>
              <a:defRPr/>
            </a:pPr>
            <a:r>
              <a:rPr lang="en-US" altLang="en-US" sz="4000" b="1" dirty="0">
                <a:solidFill>
                  <a:schemeClr val="tx1"/>
                </a:solidFill>
              </a:rPr>
              <a:t>distances</a:t>
            </a:r>
            <a:endParaRPr lang="en-GB" altLang="en-US" sz="4000" b="1" dirty="0">
              <a:solidFill>
                <a:schemeClr val="tx1"/>
              </a:solidFill>
            </a:endParaRPr>
          </a:p>
        </p:txBody>
      </p:sp>
      <p:sp>
        <p:nvSpPr>
          <p:cNvPr id="3482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20E3FB9-ECFC-466A-8F88-BAC6CC99C510}" type="slidenum">
              <a:rPr kumimoji="0" lang="en-GB" altLang="en-US" sz="1200">
                <a:solidFill>
                  <a:srgbClr val="000000"/>
                </a:solidFill>
              </a:rPr>
              <a:pPr>
                <a:spcBef>
                  <a:spcPct val="0"/>
                </a:spcBef>
                <a:buClrTx/>
                <a:buSzTx/>
                <a:buFontTx/>
                <a:buNone/>
              </a:pPr>
              <a:t>12</a:t>
            </a:fld>
            <a:endParaRPr kumimoji="0" lang="en-GB" altLang="en-US" sz="1200">
              <a:solidFill>
                <a:srgbClr val="000000"/>
              </a:solidFill>
            </a:endParaRPr>
          </a:p>
        </p:txBody>
      </p:sp>
      <p:sp>
        <p:nvSpPr>
          <p:cNvPr id="22535"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Awards</a:t>
            </a:r>
          </a:p>
        </p:txBody>
      </p:sp>
      <p:sp>
        <p:nvSpPr>
          <p:cNvPr id="14339" name="Subtitle 2"/>
          <p:cNvSpPr>
            <a:spLocks noGrp="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normAutofit fontScale="92500"/>
          </a:bodyPr>
          <a:lstStyle/>
          <a:p>
            <a:pPr algn="l" eaLnBrk="1" hangingPunct="1">
              <a:defRPr/>
            </a:pPr>
            <a:r>
              <a:rPr lang="en-GB" sz="4000" b="1" dirty="0">
                <a:solidFill>
                  <a:srgbClr val="000000"/>
                </a:solidFill>
              </a:rPr>
              <a:t>Achievement awards are available for working:</a:t>
            </a:r>
          </a:p>
          <a:p>
            <a:pPr algn="l" eaLnBrk="1" hangingPunct="1">
              <a:defRPr/>
            </a:pPr>
            <a:r>
              <a:rPr lang="en-GB" sz="4000" b="1" dirty="0">
                <a:solidFill>
                  <a:srgbClr val="000000"/>
                </a:solidFill>
              </a:rPr>
              <a:t>Continents, countries, islands, prefixes and locator squares.</a:t>
            </a:r>
          </a:p>
          <a:p>
            <a:pPr algn="l" eaLnBrk="1" hangingPunct="1">
              <a:defRPr/>
            </a:pPr>
            <a:r>
              <a:rPr lang="en-GB" sz="4000" b="1" dirty="0">
                <a:solidFill>
                  <a:srgbClr val="000000"/>
                </a:solidFill>
              </a:rPr>
              <a:t>Variations may include frequency bands or low power.</a:t>
            </a:r>
            <a:endParaRPr lang="en-GB" sz="4000" b="1" dirty="0">
              <a:solidFill>
                <a:schemeClr val="tx1"/>
              </a:solidFill>
            </a:endParaRPr>
          </a:p>
        </p:txBody>
      </p:sp>
      <p:sp>
        <p:nvSpPr>
          <p:cNvPr id="3686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30B5BEE-3928-46E5-B8BD-A8B3D394A61C}" type="slidenum">
              <a:rPr kumimoji="0" lang="en-GB" altLang="en-US" sz="1200">
                <a:solidFill>
                  <a:srgbClr val="000000"/>
                </a:solidFill>
              </a:rPr>
              <a:pPr>
                <a:spcBef>
                  <a:spcPct val="0"/>
                </a:spcBef>
                <a:buClrTx/>
                <a:buSzTx/>
                <a:buFontTx/>
                <a:buNone/>
              </a:pPr>
              <a:t>13</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Logs &amp; Records - 1</a:t>
            </a:r>
          </a:p>
        </p:txBody>
      </p:sp>
      <p:sp>
        <p:nvSpPr>
          <p:cNvPr id="14339" name="Subtitle 2"/>
          <p:cNvSpPr>
            <a:spLocks noGrp="1"/>
          </p:cNvSpPr>
          <p:nvPr>
            <p:ph type="subTitle" idx="1"/>
          </p:nvPr>
        </p:nvSpPr>
        <p:spPr bwMode="auto">
          <a:xfrm>
            <a:off x="755650" y="1557338"/>
            <a:ext cx="7488238" cy="4643437"/>
          </a:xfrm>
        </p:spPr>
        <p:txBody>
          <a:bodyPr wrap="square" lIns="91440" tIns="45720" rIns="91440" bIns="45720" numCol="1" anchor="t" anchorCtr="0" compatLnSpc="1">
            <a:prstTxWarp prst="textNoShape">
              <a:avLst/>
            </a:prstTxWarp>
            <a:normAutofit fontScale="92500" lnSpcReduction="10000"/>
          </a:bodyPr>
          <a:lstStyle/>
          <a:p>
            <a:pPr algn="l" eaLnBrk="1" hangingPunct="1">
              <a:defRPr/>
            </a:pPr>
            <a:r>
              <a:rPr lang="en-GB" sz="4000" b="1" dirty="0">
                <a:solidFill>
                  <a:srgbClr val="000000"/>
                </a:solidFill>
              </a:rPr>
              <a:t>A record of transmissions and stations worked can be useful to:</a:t>
            </a:r>
          </a:p>
          <a:p>
            <a:pPr marL="571500" indent="-571500" algn="l" eaLnBrk="1" hangingPunct="1">
              <a:buFont typeface="Wingdings" panose="05000000000000000000" pitchFamily="2" charset="2"/>
              <a:buChar char="q"/>
              <a:defRPr/>
            </a:pPr>
            <a:r>
              <a:rPr lang="en-GB" sz="4000" b="1" dirty="0">
                <a:solidFill>
                  <a:srgbClr val="000000"/>
                </a:solidFill>
              </a:rPr>
              <a:t>check for transmission times in case of an interference issue</a:t>
            </a:r>
          </a:p>
          <a:p>
            <a:pPr marL="571500" indent="-571500" algn="l" eaLnBrk="1" hangingPunct="1">
              <a:buFont typeface="Wingdings" panose="05000000000000000000" pitchFamily="2" charset="2"/>
              <a:buChar char="q"/>
              <a:defRPr/>
            </a:pPr>
            <a:r>
              <a:rPr lang="en-GB" sz="4000" b="1" dirty="0">
                <a:solidFill>
                  <a:srgbClr val="000000"/>
                </a:solidFill>
              </a:rPr>
              <a:t>keep a list of callsigns, names and locations</a:t>
            </a:r>
          </a:p>
          <a:p>
            <a:pPr marL="571500" indent="-571500" algn="l" eaLnBrk="1" hangingPunct="1">
              <a:buFont typeface="Wingdings" panose="05000000000000000000" pitchFamily="2" charset="2"/>
              <a:buChar char="q"/>
              <a:defRPr/>
            </a:pPr>
            <a:r>
              <a:rPr lang="en-GB" sz="4000" b="1" dirty="0">
                <a:solidFill>
                  <a:srgbClr val="000000"/>
                </a:solidFill>
              </a:rPr>
              <a:t>compare signal quality against previous contacts</a:t>
            </a:r>
          </a:p>
          <a:p>
            <a:pPr algn="l" eaLnBrk="1" hangingPunct="1">
              <a:defRPr/>
            </a:pPr>
            <a:endParaRPr lang="en-GB" sz="4000" b="1" dirty="0">
              <a:solidFill>
                <a:srgbClr val="000000"/>
              </a:solidFill>
            </a:endParaRPr>
          </a:p>
        </p:txBody>
      </p:sp>
      <p:sp>
        <p:nvSpPr>
          <p:cNvPr id="3891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4698EB3-33C3-4277-B8DC-41BA767E063A}" type="slidenum">
              <a:rPr kumimoji="0" lang="en-GB" altLang="en-US" sz="1200">
                <a:solidFill>
                  <a:srgbClr val="000000"/>
                </a:solidFill>
              </a:rPr>
              <a:pPr>
                <a:spcBef>
                  <a:spcPct val="0"/>
                </a:spcBef>
                <a:buClrTx/>
                <a:buSzTx/>
                <a:buFontTx/>
                <a:buNone/>
              </a:pPr>
              <a:t>14</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Logs &amp; Records - 2</a:t>
            </a:r>
          </a:p>
        </p:txBody>
      </p:sp>
      <p:sp>
        <p:nvSpPr>
          <p:cNvPr id="40963" name="Subtitle 2"/>
          <p:cNvSpPr>
            <a:spLocks noGrp="1" noChangeArrowheads="1"/>
          </p:cNvSpPr>
          <p:nvPr>
            <p:ph type="subTitle" idx="1"/>
          </p:nvPr>
        </p:nvSpPr>
        <p:spPr bwMode="auto">
          <a:xfrm>
            <a:off x="755650" y="1557338"/>
            <a:ext cx="7488238" cy="4643437"/>
          </a:xfrm>
        </p:spPr>
        <p:txBody>
          <a:bodyPr wrap="square" lIns="91440" tIns="45720" rIns="91440" bIns="45720" numCol="1" anchor="t" anchorCtr="0" compatLnSpc="1">
            <a:prstTxWarp prst="textNoShape">
              <a:avLst/>
            </a:prstTxWarp>
          </a:bodyPr>
          <a:lstStyle/>
          <a:p>
            <a:pPr algn="l" eaLnBrk="1" hangingPunct="1"/>
            <a:r>
              <a:rPr lang="en-GB" altLang="en-US" sz="4000" b="1">
                <a:solidFill>
                  <a:srgbClr val="000000"/>
                </a:solidFill>
              </a:rPr>
              <a:t>An individual log should contain:</a:t>
            </a:r>
          </a:p>
          <a:p>
            <a:pPr algn="l" eaLnBrk="1" hangingPunct="1"/>
            <a:r>
              <a:rPr lang="en-GB" altLang="en-US" sz="4000" b="1">
                <a:solidFill>
                  <a:srgbClr val="000000"/>
                </a:solidFill>
              </a:rPr>
              <a:t>Date, time (UTC), callsign of station worked, mode, frequency, power output</a:t>
            </a:r>
          </a:p>
        </p:txBody>
      </p:sp>
      <p:sp>
        <p:nvSpPr>
          <p:cNvPr id="4096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D2E0BF19-4BA8-432C-8767-8B67820E808F}" type="slidenum">
              <a:rPr kumimoji="0" lang="en-GB" altLang="en-US" sz="1200">
                <a:solidFill>
                  <a:srgbClr val="000000"/>
                </a:solidFill>
              </a:rPr>
              <a:pPr>
                <a:spcBef>
                  <a:spcPct val="0"/>
                </a:spcBef>
                <a:buClrTx/>
                <a:buSzTx/>
                <a:buFontTx/>
                <a:buNone/>
              </a:pPr>
              <a:t>15</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Spectrum Abuse - 1</a:t>
            </a:r>
          </a:p>
        </p:txBody>
      </p:sp>
      <p:sp>
        <p:nvSpPr>
          <p:cNvPr id="43011" name="Subtitle 2"/>
          <p:cNvSpPr>
            <a:spLocks noGrp="1" noChangeArrowheads="1"/>
          </p:cNvSpPr>
          <p:nvPr>
            <p:ph type="subTitle" idx="1"/>
          </p:nvPr>
        </p:nvSpPr>
        <p:spPr bwMode="auto">
          <a:xfrm>
            <a:off x="755650" y="1557338"/>
            <a:ext cx="7488238" cy="4643437"/>
          </a:xfrm>
        </p:spPr>
        <p:txBody>
          <a:bodyPr wrap="square" lIns="91440" tIns="45720" rIns="91440" bIns="45720" numCol="1" anchor="t" anchorCtr="0" compatLnSpc="1">
            <a:prstTxWarp prst="textNoShape">
              <a:avLst/>
            </a:prstTxWarp>
          </a:bodyPr>
          <a:lstStyle/>
          <a:p>
            <a:pPr algn="l" eaLnBrk="1" hangingPunct="1"/>
            <a:r>
              <a:rPr lang="en-GB" altLang="en-US" sz="4000" b="1">
                <a:solidFill>
                  <a:srgbClr val="000000"/>
                </a:solidFill>
              </a:rPr>
              <a:t>Transmission of music and the use of offensive or threatening language are unacceptable in amateur radio.</a:t>
            </a:r>
          </a:p>
        </p:txBody>
      </p:sp>
      <p:sp>
        <p:nvSpPr>
          <p:cNvPr id="4301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496FA711-44C1-41D5-A83E-1488D87FC359}" type="slidenum">
              <a:rPr kumimoji="0" lang="en-GB" altLang="en-US" sz="1200">
                <a:solidFill>
                  <a:srgbClr val="000000"/>
                </a:solidFill>
              </a:rPr>
              <a:pPr>
                <a:spcBef>
                  <a:spcPct val="0"/>
                </a:spcBef>
                <a:buClrTx/>
                <a:buSzTx/>
                <a:buFontTx/>
                <a:buNone/>
              </a:pPr>
              <a:t>16</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Spectrum Abuse - 2</a:t>
            </a:r>
          </a:p>
        </p:txBody>
      </p:sp>
      <p:sp>
        <p:nvSpPr>
          <p:cNvPr id="14339" name="Subtitle 2"/>
          <p:cNvSpPr>
            <a:spLocks noGrp="1" noChangeArrowheads="1"/>
          </p:cNvSpPr>
          <p:nvPr>
            <p:ph type="subTitle" idx="1"/>
          </p:nvPr>
        </p:nvSpPr>
        <p:spPr bwMode="auto">
          <a:xfrm>
            <a:off x="755650" y="1557338"/>
            <a:ext cx="7488238" cy="4643437"/>
          </a:xfrm>
        </p:spPr>
        <p:txBody>
          <a:bodyPr wrap="square" lIns="91440" tIns="45720" rIns="91440" bIns="45720" numCol="1" anchor="t" anchorCtr="0" compatLnSpc="1">
            <a:prstTxWarp prst="textNoShape">
              <a:avLst/>
            </a:prstTxWarp>
          </a:bodyPr>
          <a:lstStyle/>
          <a:p>
            <a:pPr algn="l" eaLnBrk="1" hangingPunct="1"/>
            <a:r>
              <a:rPr lang="en-GB" altLang="en-US" sz="4000" b="1">
                <a:solidFill>
                  <a:srgbClr val="000000"/>
                </a:solidFill>
              </a:rPr>
              <a:t>The response to unacceptable behaviour is simple – </a:t>
            </a:r>
          </a:p>
          <a:p>
            <a:pPr algn="l" eaLnBrk="1" hangingPunct="1"/>
            <a:endParaRPr lang="en-GB" altLang="en-US" sz="4000" b="1">
              <a:solidFill>
                <a:srgbClr val="000000"/>
              </a:solidFill>
            </a:endParaRPr>
          </a:p>
          <a:p>
            <a:pPr eaLnBrk="1" hangingPunct="1"/>
            <a:r>
              <a:rPr lang="en-GB" altLang="en-US" sz="7200" b="1">
                <a:solidFill>
                  <a:srgbClr val="FF0000"/>
                </a:solidFill>
              </a:rPr>
              <a:t>IGNORE IT</a:t>
            </a:r>
          </a:p>
        </p:txBody>
      </p:sp>
      <p:sp>
        <p:nvSpPr>
          <p:cNvPr id="4506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89830BB-1AA3-4398-9A58-6E72C828AA48}" type="slidenum">
              <a:rPr kumimoji="0" lang="en-GB" altLang="en-US" sz="1200">
                <a:solidFill>
                  <a:srgbClr val="000000"/>
                </a:solidFill>
              </a:rPr>
              <a:pPr>
                <a:spcBef>
                  <a:spcPct val="0"/>
                </a:spcBef>
                <a:buClrTx/>
                <a:buSzTx/>
                <a:buFontTx/>
                <a:buNone/>
              </a:pPr>
              <a:t>17</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Spectrum Abuse - 3    </a:t>
            </a:r>
          </a:p>
        </p:txBody>
      </p:sp>
      <p:sp>
        <p:nvSpPr>
          <p:cNvPr id="14339"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buFont typeface="Arial" panose="020B0604020202020204" pitchFamily="34" charset="0"/>
              <a:buChar char="•"/>
            </a:pPr>
            <a:r>
              <a:rPr lang="en-GB" altLang="en-US" sz="3400" b="1" dirty="0">
                <a:solidFill>
                  <a:schemeClr val="tx1"/>
                </a:solidFill>
              </a:rPr>
              <a:t>  </a:t>
            </a:r>
            <a:r>
              <a:rPr lang="en-GB" altLang="en-US" sz="3600" b="1" dirty="0">
                <a:solidFill>
                  <a:schemeClr val="tx1"/>
                </a:solidFill>
              </a:rPr>
              <a:t>Licence Clause 11(2): “you shall only talk to other radio amateurs”</a:t>
            </a:r>
          </a:p>
          <a:p>
            <a:pPr algn="l" eaLnBrk="1" hangingPunct="1">
              <a:buFont typeface="Arial" panose="020B0604020202020204" pitchFamily="34" charset="0"/>
              <a:buChar char="•"/>
            </a:pPr>
            <a:r>
              <a:rPr lang="en-GB" altLang="en-US" sz="4000" b="1" dirty="0">
                <a:solidFill>
                  <a:schemeClr val="tx1"/>
                </a:solidFill>
              </a:rPr>
              <a:t>  </a:t>
            </a:r>
            <a:r>
              <a:rPr lang="en-GB" altLang="en-US" sz="3600" b="1" dirty="0">
                <a:solidFill>
                  <a:schemeClr val="tx1"/>
                </a:solidFill>
              </a:rPr>
              <a:t>If you talk to anyone who does not give a </a:t>
            </a:r>
            <a:r>
              <a:rPr lang="en-GB" altLang="en-US" sz="3600" b="1" dirty="0" err="1">
                <a:solidFill>
                  <a:schemeClr val="tx1"/>
                </a:solidFill>
              </a:rPr>
              <a:t>callsign</a:t>
            </a:r>
            <a:r>
              <a:rPr lang="en-GB" altLang="en-US" sz="3600" b="1" dirty="0">
                <a:solidFill>
                  <a:schemeClr val="tx1"/>
                </a:solidFill>
              </a:rPr>
              <a:t>, you are committing a </a:t>
            </a:r>
            <a:r>
              <a:rPr lang="en-GB" altLang="en-US" sz="3600" b="1" dirty="0">
                <a:solidFill>
                  <a:srgbClr val="FF0000"/>
                </a:solidFill>
              </a:rPr>
              <a:t>criminal offence !  </a:t>
            </a:r>
          </a:p>
          <a:p>
            <a:pPr algn="l" eaLnBrk="1" hangingPunct="1">
              <a:buFont typeface="Arial" panose="020B0604020202020204" pitchFamily="34" charset="0"/>
              <a:buChar char="•"/>
            </a:pPr>
            <a:r>
              <a:rPr lang="en-GB" altLang="en-US" sz="3600" b="1" dirty="0">
                <a:solidFill>
                  <a:schemeClr val="tx1"/>
                </a:solidFill>
              </a:rPr>
              <a:t>  You could be fined, lose your licence and equipment and get a criminal record!                      </a:t>
            </a:r>
          </a:p>
          <a:p>
            <a:pPr algn="l" eaLnBrk="1" hangingPunct="1"/>
            <a:endParaRPr lang="en-GB" altLang="en-US" sz="3400" b="1" dirty="0">
              <a:solidFill>
                <a:schemeClr val="tx1"/>
              </a:solidFill>
            </a:endParaRPr>
          </a:p>
          <a:p>
            <a:pPr eaLnBrk="1" hangingPunct="1"/>
            <a:endParaRPr lang="en-GB" altLang="en-US" sz="5400" b="1" dirty="0">
              <a:solidFill>
                <a:srgbClr val="FF0000"/>
              </a:solidFill>
            </a:endParaRPr>
          </a:p>
        </p:txBody>
      </p:sp>
      <p:sp>
        <p:nvSpPr>
          <p:cNvPr id="4710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A7E93D34-F3E8-4C0D-AA1B-22EDA1EB20CE}" type="slidenum">
              <a:rPr kumimoji="0" lang="en-GB" altLang="en-US" sz="1200">
                <a:solidFill>
                  <a:srgbClr val="000000"/>
                </a:solidFill>
              </a:rPr>
              <a:pPr>
                <a:spcBef>
                  <a:spcPct val="0"/>
                </a:spcBef>
                <a:buClrTx/>
                <a:buSzTx/>
                <a:buFontTx/>
                <a:buNone/>
              </a:pPr>
              <a:t>18</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2195513" y="2492375"/>
            <a:ext cx="5040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r>
              <a:rPr kumimoji="0" lang="en-GB" altLang="en-US" sz="6000" b="1">
                <a:solidFill>
                  <a:srgbClr val="0070C0"/>
                </a:solidFill>
                <a:latin typeface="Comic Sans MS" panose="030F0702030302020204" pitchFamily="66" charset="0"/>
              </a:rPr>
              <a:t> Band Plans</a:t>
            </a:r>
          </a:p>
        </p:txBody>
      </p:sp>
      <p:sp>
        <p:nvSpPr>
          <p:cNvPr id="2" name="Footer Placeholder 1"/>
          <p:cNvSpPr>
            <a:spLocks noGrp="1"/>
          </p:cNvSpPr>
          <p:nvPr>
            <p:ph type="ftr" sz="quarter" idx="11"/>
          </p:nvPr>
        </p:nvSpPr>
        <p:spPr/>
        <p:txBody>
          <a:bodyPr/>
          <a:lstStyle/>
          <a:p>
            <a:pPr>
              <a:defRPr/>
            </a:pPr>
            <a:r>
              <a:rPr lang="en-GB"/>
              <a:t>G3EFX   2B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OPERATING</a:t>
            </a:r>
          </a:p>
        </p:txBody>
      </p:sp>
      <p:sp>
        <p:nvSpPr>
          <p:cNvPr id="14339"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normAutofit fontScale="92500"/>
          </a:bodyPr>
          <a:lstStyle/>
          <a:p>
            <a:pPr algn="l" eaLnBrk="1" hangingPunct="1">
              <a:defRPr/>
            </a:pPr>
            <a:r>
              <a:rPr lang="en-GB" altLang="en-US" sz="4000" b="1" dirty="0">
                <a:solidFill>
                  <a:srgbClr val="000000"/>
                </a:solidFill>
              </a:rPr>
              <a:t>Always </a:t>
            </a:r>
            <a:r>
              <a:rPr lang="en-GB" altLang="en-US" sz="4000" b="1" dirty="0">
                <a:solidFill>
                  <a:srgbClr val="FF0000"/>
                </a:solidFill>
              </a:rPr>
              <a:t>listen</a:t>
            </a:r>
            <a:r>
              <a:rPr lang="en-GB" altLang="en-US" sz="4000" b="1" dirty="0">
                <a:solidFill>
                  <a:srgbClr val="000000"/>
                </a:solidFill>
              </a:rPr>
              <a:t> before calling and ask if the frequency is in use.</a:t>
            </a:r>
          </a:p>
          <a:p>
            <a:pPr algn="l" eaLnBrk="1" hangingPunct="1">
              <a:defRPr/>
            </a:pPr>
            <a:endParaRPr lang="en-GB" altLang="en-US" sz="4000" b="1" dirty="0">
              <a:solidFill>
                <a:srgbClr val="000000"/>
              </a:solidFill>
            </a:endParaRPr>
          </a:p>
          <a:p>
            <a:pPr algn="l" eaLnBrk="1" hangingPunct="1">
              <a:defRPr/>
            </a:pPr>
            <a:r>
              <a:rPr lang="en-GB" altLang="en-US" sz="4000" b="1" dirty="0">
                <a:solidFill>
                  <a:srgbClr val="000000"/>
                </a:solidFill>
              </a:rPr>
              <a:t>(a local station may be in contact with a distant station which you cannot hear)</a:t>
            </a:r>
          </a:p>
        </p:txBody>
      </p:sp>
      <p:sp>
        <p:nvSpPr>
          <p:cNvPr id="1434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B6A7DE3B-636C-40CB-8F8D-64640CF09EE7}" type="slidenum">
              <a:rPr kumimoji="0" lang="en-GB" altLang="en-US" sz="1200">
                <a:solidFill>
                  <a:srgbClr val="000000"/>
                </a:solidFill>
              </a:rPr>
              <a:pPr>
                <a:spcBef>
                  <a:spcPct val="0"/>
                </a:spcBef>
                <a:buClrTx/>
                <a:buSzTx/>
                <a:buFontTx/>
                <a:buNone/>
              </a:pPr>
              <a:t>2</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1D1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- 1   </a:t>
            </a:r>
          </a:p>
        </p:txBody>
      </p:sp>
      <p:sp>
        <p:nvSpPr>
          <p:cNvPr id="14339"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normAutofit lnSpcReduction="10000"/>
          </a:bodyPr>
          <a:lstStyle/>
          <a:p>
            <a:pPr algn="l" eaLnBrk="1" hangingPunct="1">
              <a:defRPr/>
            </a:pPr>
            <a:r>
              <a:rPr lang="en-GB" altLang="en-US" sz="3400" b="1" dirty="0">
                <a:solidFill>
                  <a:schemeClr val="tx1"/>
                </a:solidFill>
              </a:rPr>
              <a:t>                                  </a:t>
            </a:r>
            <a:r>
              <a:rPr lang="en-GB" altLang="en-US" sz="4400" b="1" dirty="0">
                <a:solidFill>
                  <a:schemeClr val="tx1"/>
                </a:solidFill>
              </a:rPr>
              <a:t>WHY?</a:t>
            </a:r>
            <a:endParaRPr lang="en-GB" altLang="en-US" sz="1600" b="1" dirty="0">
              <a:solidFill>
                <a:schemeClr val="tx1"/>
              </a:solidFill>
            </a:endParaRPr>
          </a:p>
          <a:p>
            <a:pPr algn="l" eaLnBrk="1" hangingPunct="1">
              <a:defRPr/>
            </a:pPr>
            <a:r>
              <a:rPr lang="en-GB" altLang="en-US" sz="3400" b="1" dirty="0">
                <a:solidFill>
                  <a:schemeClr val="tx1"/>
                </a:solidFill>
              </a:rPr>
              <a:t>Transmission modes</a:t>
            </a:r>
          </a:p>
          <a:p>
            <a:pPr algn="l" eaLnBrk="1" hangingPunct="1">
              <a:defRPr/>
            </a:pPr>
            <a:r>
              <a:rPr lang="en-GB" altLang="en-US" sz="3400" b="1" dirty="0">
                <a:solidFill>
                  <a:schemeClr val="tx1"/>
                </a:solidFill>
              </a:rPr>
              <a:t>	-  </a:t>
            </a:r>
            <a:r>
              <a:rPr lang="en-GB" altLang="en-US" sz="3400" b="1" dirty="0">
                <a:solidFill>
                  <a:srgbClr val="00B050"/>
                </a:solidFill>
              </a:rPr>
              <a:t>Voice (Single Sideband)</a:t>
            </a:r>
          </a:p>
          <a:p>
            <a:pPr algn="l" eaLnBrk="1" hangingPunct="1">
              <a:defRPr/>
            </a:pPr>
            <a:r>
              <a:rPr lang="en-GB" altLang="en-US" sz="3400" b="1" dirty="0">
                <a:solidFill>
                  <a:srgbClr val="00B050"/>
                </a:solidFill>
              </a:rPr>
              <a:t>	-  Voice (Frequency Modulation)</a:t>
            </a:r>
          </a:p>
          <a:p>
            <a:pPr algn="l" eaLnBrk="1" hangingPunct="1">
              <a:defRPr/>
            </a:pPr>
            <a:r>
              <a:rPr lang="en-GB" altLang="en-US" sz="3400" b="1" dirty="0">
                <a:solidFill>
                  <a:srgbClr val="00B050"/>
                </a:solidFill>
              </a:rPr>
              <a:t>           - Morse code</a:t>
            </a:r>
          </a:p>
          <a:p>
            <a:pPr algn="l" eaLnBrk="1" hangingPunct="1">
              <a:defRPr/>
            </a:pPr>
            <a:r>
              <a:rPr lang="en-GB" altLang="en-US" sz="3400" b="1" dirty="0">
                <a:solidFill>
                  <a:srgbClr val="00B050"/>
                </a:solidFill>
              </a:rPr>
              <a:t>	 - Data etc </a:t>
            </a:r>
          </a:p>
          <a:p>
            <a:pPr algn="l" eaLnBrk="1" hangingPunct="1">
              <a:defRPr/>
            </a:pPr>
            <a:r>
              <a:rPr lang="en-GB" altLang="en-US" sz="3400" b="1" dirty="0">
                <a:solidFill>
                  <a:schemeClr val="tx1"/>
                </a:solidFill>
              </a:rPr>
              <a:t>             do not mix well – so separate </a:t>
            </a:r>
          </a:p>
          <a:p>
            <a:pPr algn="l" eaLnBrk="1" hangingPunct="1">
              <a:defRPr/>
            </a:pPr>
            <a:r>
              <a:rPr lang="en-GB" altLang="en-US" sz="3400" b="1" dirty="0">
                <a:solidFill>
                  <a:schemeClr val="tx1"/>
                </a:solidFill>
              </a:rPr>
              <a:t>             sub-bands are allocated</a:t>
            </a:r>
            <a:endParaRPr lang="en-GB" altLang="en-US" sz="3400" b="1" dirty="0">
              <a:solidFill>
                <a:srgbClr val="FF0000"/>
              </a:solidFill>
            </a:endParaRPr>
          </a:p>
        </p:txBody>
      </p:sp>
      <p:sp>
        <p:nvSpPr>
          <p:cNvPr id="5018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A14C035C-0C39-453C-95A7-C496EC8C9B14}" type="slidenum">
              <a:rPr kumimoji="0" lang="en-GB" altLang="en-US" sz="1200">
                <a:solidFill>
                  <a:srgbClr val="000000"/>
                </a:solidFill>
              </a:rPr>
              <a:pPr>
                <a:spcBef>
                  <a:spcPct val="0"/>
                </a:spcBef>
                <a:buClrTx/>
                <a:buSzTx/>
                <a:buFontTx/>
                <a:buNone/>
              </a:pPr>
              <a:t>20</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- 2   </a:t>
            </a:r>
          </a:p>
        </p:txBody>
      </p:sp>
      <p:sp>
        <p:nvSpPr>
          <p:cNvPr id="94211"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normAutofit fontScale="85000" lnSpcReduction="20000"/>
          </a:bodyPr>
          <a:lstStyle/>
          <a:p>
            <a:pPr algn="l" eaLnBrk="1" hangingPunct="1">
              <a:defRPr/>
            </a:pPr>
            <a:endParaRPr lang="en-GB" altLang="en-US" sz="3400" b="1" dirty="0">
              <a:solidFill>
                <a:schemeClr val="tx1"/>
              </a:solidFill>
            </a:endParaRPr>
          </a:p>
          <a:p>
            <a:pPr algn="l" eaLnBrk="1" hangingPunct="1">
              <a:defRPr/>
            </a:pPr>
            <a:r>
              <a:rPr lang="en-GB" altLang="en-US" sz="3400" b="1" dirty="0">
                <a:solidFill>
                  <a:schemeClr val="tx1"/>
                </a:solidFill>
              </a:rPr>
              <a:t>The International Amateur Radio Union (IARU) produce the band plans and the RSGB publish 24 band plans for the UK.</a:t>
            </a:r>
          </a:p>
          <a:p>
            <a:pPr algn="l" eaLnBrk="1" hangingPunct="1">
              <a:defRPr/>
            </a:pPr>
            <a:endParaRPr lang="en-GB" altLang="en-US" sz="1400" b="1" dirty="0">
              <a:solidFill>
                <a:schemeClr val="tx1"/>
              </a:solidFill>
            </a:endParaRPr>
          </a:p>
          <a:p>
            <a:pPr algn="l" eaLnBrk="1" hangingPunct="1">
              <a:defRPr/>
            </a:pPr>
            <a:r>
              <a:rPr lang="en-GB" altLang="en-US" sz="3400" b="1" dirty="0">
                <a:solidFill>
                  <a:schemeClr val="tx1"/>
                </a:solidFill>
              </a:rPr>
              <a:t>You only need to know about TWO for the exam:</a:t>
            </a:r>
          </a:p>
          <a:p>
            <a:pPr algn="l" eaLnBrk="1" hangingPunct="1">
              <a:defRPr/>
            </a:pPr>
            <a:endParaRPr lang="en-GB" altLang="en-US" sz="1600" b="1" dirty="0">
              <a:solidFill>
                <a:schemeClr val="tx1"/>
              </a:solidFill>
            </a:endParaRPr>
          </a:p>
          <a:p>
            <a:pPr algn="l" eaLnBrk="1" hangingPunct="1">
              <a:defRPr/>
            </a:pPr>
            <a:r>
              <a:rPr lang="en-GB" altLang="en-US" sz="3400" b="1" dirty="0">
                <a:solidFill>
                  <a:schemeClr val="tx1"/>
                </a:solidFill>
              </a:rPr>
              <a:t>		14 MHz   (twenty metres)</a:t>
            </a:r>
          </a:p>
          <a:p>
            <a:pPr algn="l" eaLnBrk="1" hangingPunct="1">
              <a:defRPr/>
            </a:pPr>
            <a:r>
              <a:rPr lang="en-GB" altLang="en-US" sz="3400" b="1" dirty="0">
                <a:solidFill>
                  <a:schemeClr val="tx1"/>
                </a:solidFill>
              </a:rPr>
              <a:t>		144 MHz (two metres)</a:t>
            </a:r>
          </a:p>
          <a:p>
            <a:pPr algn="l" eaLnBrk="1" hangingPunct="1">
              <a:defRPr/>
            </a:pPr>
            <a:endParaRPr lang="en-GB" altLang="en-US" sz="3400" b="1" dirty="0">
              <a:solidFill>
                <a:schemeClr val="tx1"/>
              </a:solidFill>
            </a:endParaRPr>
          </a:p>
          <a:p>
            <a:pPr algn="l" eaLnBrk="1" hangingPunct="1">
              <a:defRPr/>
            </a:pPr>
            <a:r>
              <a:rPr lang="en-GB" altLang="en-US" sz="3400" b="1" dirty="0">
                <a:solidFill>
                  <a:schemeClr val="tx1"/>
                </a:solidFill>
              </a:rPr>
              <a:t>		(Both plans given in exam)</a:t>
            </a:r>
          </a:p>
          <a:p>
            <a:pPr algn="l" eaLnBrk="1" hangingPunct="1">
              <a:defRPr/>
            </a:pPr>
            <a:r>
              <a:rPr lang="en-GB" altLang="en-US" sz="3400" b="1" dirty="0">
                <a:solidFill>
                  <a:schemeClr val="tx1"/>
                </a:solidFill>
              </a:rPr>
              <a:t>		</a:t>
            </a:r>
            <a:endParaRPr lang="en-GB" altLang="en-US" sz="3400" b="1" dirty="0">
              <a:solidFill>
                <a:srgbClr val="FF0000"/>
              </a:solidFill>
            </a:endParaRPr>
          </a:p>
        </p:txBody>
      </p:sp>
      <p:sp>
        <p:nvSpPr>
          <p:cNvPr id="5222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A05DFC9-39B6-4569-A7AB-A084F1A95DA8}" type="slidenum">
              <a:rPr kumimoji="0" lang="en-GB" altLang="en-US" sz="1200">
                <a:solidFill>
                  <a:srgbClr val="000000"/>
                </a:solidFill>
              </a:rPr>
              <a:pPr>
                <a:spcBef>
                  <a:spcPct val="0"/>
                </a:spcBef>
                <a:buClrTx/>
                <a:buSzTx/>
                <a:buFontTx/>
                <a:buNone/>
              </a:pPr>
              <a:t>21</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 – 144 MHz   </a:t>
            </a:r>
          </a:p>
        </p:txBody>
      </p:sp>
      <p:sp>
        <p:nvSpPr>
          <p:cNvPr id="54275"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400" b="1">
                <a:solidFill>
                  <a:schemeClr val="tx1"/>
                </a:solidFill>
              </a:rPr>
              <a:t>      </a:t>
            </a:r>
          </a:p>
        </p:txBody>
      </p:sp>
      <p:sp>
        <p:nvSpPr>
          <p:cNvPr id="5427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1D8F4C45-B6F7-4ED9-A7CC-5075E963F367}" type="slidenum">
              <a:rPr kumimoji="0" lang="en-GB" altLang="en-US" sz="1200">
                <a:solidFill>
                  <a:srgbClr val="000000"/>
                </a:solidFill>
              </a:rPr>
              <a:pPr>
                <a:spcBef>
                  <a:spcPct val="0"/>
                </a:spcBef>
                <a:buClrTx/>
                <a:buSzTx/>
                <a:buFontTx/>
                <a:buNone/>
              </a:pPr>
              <a:t>22</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pic>
        <p:nvPicPr>
          <p:cNvPr id="542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836613"/>
            <a:ext cx="3387725"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   </a:t>
            </a:r>
          </a:p>
        </p:txBody>
      </p:sp>
      <p:sp>
        <p:nvSpPr>
          <p:cNvPr id="56323"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400" b="1">
                <a:solidFill>
                  <a:schemeClr val="tx1"/>
                </a:solidFill>
              </a:rPr>
              <a:t>      </a:t>
            </a:r>
          </a:p>
        </p:txBody>
      </p:sp>
      <p:sp>
        <p:nvSpPr>
          <p:cNvPr id="5632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C23E0C8-CAA0-4C18-A774-617F619AFAB1}" type="slidenum">
              <a:rPr kumimoji="0" lang="en-GB" altLang="en-US" sz="1200">
                <a:solidFill>
                  <a:srgbClr val="000000"/>
                </a:solidFill>
              </a:rPr>
              <a:pPr>
                <a:spcBef>
                  <a:spcPct val="0"/>
                </a:spcBef>
                <a:buClrTx/>
                <a:buSzTx/>
                <a:buFontTx/>
                <a:buNone/>
              </a:pPr>
              <a:t>23</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pic>
        <p:nvPicPr>
          <p:cNvPr id="5632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100138"/>
            <a:ext cx="8358187"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TextBox 8"/>
          <p:cNvSpPr txBox="1">
            <a:spLocks noChangeArrowheads="1"/>
          </p:cNvSpPr>
          <p:nvPr/>
        </p:nvSpPr>
        <p:spPr bwMode="auto">
          <a:xfrm>
            <a:off x="1857375" y="214313"/>
            <a:ext cx="5500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r>
              <a:rPr kumimoji="0" lang="en-GB" altLang="en-US" sz="4000">
                <a:solidFill>
                  <a:srgbClr val="002060"/>
                </a:solidFill>
                <a:latin typeface="Comic Sans MS" panose="030F0702030302020204" pitchFamily="66" charset="0"/>
              </a:rPr>
              <a:t>Band Plan – 14 MHz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Notes - 1    </a:t>
            </a:r>
          </a:p>
        </p:txBody>
      </p:sp>
      <p:sp>
        <p:nvSpPr>
          <p:cNvPr id="94211"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normAutofit fontScale="85000" lnSpcReduction="20000"/>
          </a:bodyPr>
          <a:lstStyle/>
          <a:p>
            <a:pPr algn="l" eaLnBrk="1" hangingPunct="1">
              <a:defRPr/>
            </a:pPr>
            <a:r>
              <a:rPr lang="en-GB" altLang="en-US" sz="3900" b="1" dirty="0">
                <a:solidFill>
                  <a:schemeClr val="tx1"/>
                </a:solidFill>
              </a:rPr>
              <a:t>1. Narrow band modes </a:t>
            </a:r>
            <a:r>
              <a:rPr lang="en-GB" altLang="en-US" sz="3900" b="1" dirty="0" err="1">
                <a:solidFill>
                  <a:schemeClr val="tx1"/>
                </a:solidFill>
              </a:rPr>
              <a:t>eg</a:t>
            </a:r>
            <a:r>
              <a:rPr lang="en-GB" altLang="en-US" sz="3900" b="1" dirty="0">
                <a:solidFill>
                  <a:schemeClr val="tx1"/>
                </a:solidFill>
              </a:rPr>
              <a:t> CW (Morse code) and data tend to be at the lower end of the bands.</a:t>
            </a:r>
          </a:p>
          <a:p>
            <a:pPr algn="l" eaLnBrk="1" hangingPunct="1">
              <a:defRPr/>
            </a:pPr>
            <a:br>
              <a:rPr lang="en-GB" altLang="en-US" sz="3900" b="1" dirty="0">
                <a:solidFill>
                  <a:schemeClr val="tx1"/>
                </a:solidFill>
              </a:rPr>
            </a:br>
            <a:r>
              <a:rPr lang="en-GB" altLang="en-US" sz="3900" b="1" dirty="0">
                <a:solidFill>
                  <a:schemeClr val="tx1"/>
                </a:solidFill>
              </a:rPr>
              <a:t>2. Lower sideband (LSB) is normally used below 10 MHz and Upper sideband (USB) above 10 </a:t>
            </a:r>
            <a:r>
              <a:rPr lang="en-GB" altLang="en-US" sz="3900" b="1" dirty="0" err="1">
                <a:solidFill>
                  <a:schemeClr val="tx1"/>
                </a:solidFill>
              </a:rPr>
              <a:t>MHz.</a:t>
            </a:r>
            <a:r>
              <a:rPr lang="en-GB" altLang="en-US" sz="3900" b="1" dirty="0">
                <a:solidFill>
                  <a:schemeClr val="tx1"/>
                </a:solidFill>
              </a:rPr>
              <a:t> One important exception is that you MUST use USB in the 5 MHz band (the frequencies are shared with the UK military and the military only use USB).</a:t>
            </a:r>
            <a:br>
              <a:rPr lang="en-GB" altLang="en-US" sz="3400" b="1" dirty="0">
                <a:solidFill>
                  <a:schemeClr val="tx1"/>
                </a:solidFill>
              </a:rPr>
            </a:br>
            <a:r>
              <a:rPr lang="en-GB" altLang="en-US" sz="3400" b="1" dirty="0">
                <a:solidFill>
                  <a:schemeClr val="tx1"/>
                </a:solidFill>
              </a:rPr>
              <a:t>		</a:t>
            </a:r>
            <a:endParaRPr lang="en-GB" altLang="en-US" sz="3400" b="1" dirty="0">
              <a:solidFill>
                <a:srgbClr val="FF0000"/>
              </a:solidFill>
            </a:endParaRPr>
          </a:p>
        </p:txBody>
      </p:sp>
      <p:sp>
        <p:nvSpPr>
          <p:cNvPr id="583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82DE4775-A620-4976-97D0-0D60367DF8AF}" type="slidenum">
              <a:rPr kumimoji="0" lang="en-GB" altLang="en-US" sz="1200">
                <a:solidFill>
                  <a:srgbClr val="000000"/>
                </a:solidFill>
              </a:rPr>
              <a:pPr>
                <a:spcBef>
                  <a:spcPct val="0"/>
                </a:spcBef>
                <a:buClrTx/>
                <a:buSzTx/>
                <a:buFontTx/>
                <a:buNone/>
              </a:pPr>
              <a:t>24</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Notes - 2   </a:t>
            </a:r>
          </a:p>
        </p:txBody>
      </p:sp>
      <p:sp>
        <p:nvSpPr>
          <p:cNvPr id="60419"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US" altLang="en-US" sz="3400" b="1" dirty="0">
                <a:solidFill>
                  <a:schemeClr val="tx1"/>
                </a:solidFill>
              </a:rPr>
              <a:t>Note that band plans in other countries and IARU regions may not align with the UK band plans e.g. the UK (IARU Region 1) 40 </a:t>
            </a:r>
            <a:r>
              <a:rPr lang="en-US" altLang="en-US" sz="3400" b="1" dirty="0" err="1">
                <a:solidFill>
                  <a:schemeClr val="tx1"/>
                </a:solidFill>
              </a:rPr>
              <a:t>metre</a:t>
            </a:r>
            <a:r>
              <a:rPr lang="en-US" altLang="en-US" sz="3400" b="1" dirty="0">
                <a:solidFill>
                  <a:schemeClr val="tx1"/>
                </a:solidFill>
              </a:rPr>
              <a:t> band extends from 7.0 to 7.2 MHz but in the USA (IARU Region 2), the band is 7.0 to 7.3 MHz and hence America has a different band plan.</a:t>
            </a:r>
            <a:endParaRPr lang="en-GB" altLang="en-US" sz="3400" b="1" dirty="0">
              <a:solidFill>
                <a:schemeClr val="tx1"/>
              </a:solidFill>
            </a:endParaRPr>
          </a:p>
        </p:txBody>
      </p:sp>
      <p:sp>
        <p:nvSpPr>
          <p:cNvPr id="6042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13225D14-BE9D-4840-9BF1-5FCC38ACE366}" type="slidenum">
              <a:rPr kumimoji="0" lang="en-GB" altLang="en-US" sz="1200">
                <a:solidFill>
                  <a:srgbClr val="000000"/>
                </a:solidFill>
              </a:rPr>
              <a:pPr>
                <a:spcBef>
                  <a:spcPct val="0"/>
                </a:spcBef>
                <a:buClrTx/>
                <a:buSzTx/>
                <a:buFontTx/>
                <a:buNone/>
              </a:pPr>
              <a:t>25</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Notes - 3   </a:t>
            </a:r>
          </a:p>
        </p:txBody>
      </p:sp>
      <p:sp>
        <p:nvSpPr>
          <p:cNvPr id="62467"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900" b="1" dirty="0">
                <a:solidFill>
                  <a:schemeClr val="tx1"/>
                </a:solidFill>
              </a:rPr>
              <a:t>3. Transmission on beacon frequencies must be avoided.</a:t>
            </a:r>
          </a:p>
          <a:p>
            <a:pPr algn="l" eaLnBrk="1" hangingPunct="1"/>
            <a:r>
              <a:rPr lang="en-GB" altLang="en-US" sz="3900" b="1" dirty="0">
                <a:solidFill>
                  <a:schemeClr val="tx1"/>
                </a:solidFill>
              </a:rPr>
              <a:t>4. SSB (voice) operation should not be used on the 10 MHz (30 metre band) because it is only 50 kHz wide. </a:t>
            </a:r>
            <a:br>
              <a:rPr lang="en-GB" altLang="en-US" sz="3400" b="1" dirty="0">
                <a:solidFill>
                  <a:schemeClr val="tx1"/>
                </a:solidFill>
              </a:rPr>
            </a:br>
            <a:r>
              <a:rPr lang="en-GB" altLang="en-US" sz="3400" b="1" dirty="0">
                <a:solidFill>
                  <a:schemeClr val="tx1"/>
                </a:solidFill>
              </a:rPr>
              <a:t>		</a:t>
            </a:r>
            <a:endParaRPr lang="en-GB" altLang="en-US" sz="3400" b="1" dirty="0">
              <a:solidFill>
                <a:srgbClr val="FF0000"/>
              </a:solidFill>
            </a:endParaRPr>
          </a:p>
        </p:txBody>
      </p:sp>
      <p:sp>
        <p:nvSpPr>
          <p:cNvPr id="6246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BBCB93F-970C-4961-B1DC-EA861FC37A43}" type="slidenum">
              <a:rPr kumimoji="0" lang="en-GB" altLang="en-US" sz="1200">
                <a:solidFill>
                  <a:srgbClr val="000000"/>
                </a:solidFill>
              </a:rPr>
              <a:pPr>
                <a:spcBef>
                  <a:spcPct val="0"/>
                </a:spcBef>
                <a:buClrTx/>
                <a:buSzTx/>
                <a:buFontTx/>
                <a:buNone/>
              </a:pPr>
              <a:t>26</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Notes - 4   </a:t>
            </a:r>
          </a:p>
        </p:txBody>
      </p:sp>
      <p:sp>
        <p:nvSpPr>
          <p:cNvPr id="64515"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900" b="1">
                <a:solidFill>
                  <a:schemeClr val="tx1"/>
                </a:solidFill>
              </a:rPr>
              <a:t>5. Contests shall NOT be organised in the 5 MHz, 10 MHz, 18 MHz and 24 MHz bands.</a:t>
            </a:r>
          </a:p>
          <a:p>
            <a:pPr algn="l" eaLnBrk="1" hangingPunct="1"/>
            <a:r>
              <a:rPr lang="en-GB" altLang="en-US" sz="3900" b="1">
                <a:solidFill>
                  <a:schemeClr val="tx1"/>
                </a:solidFill>
              </a:rPr>
              <a:t>6. Transmissions on satellite frequencies should be avoided for terrestrial contacts.</a:t>
            </a:r>
            <a:endParaRPr lang="en-GB" altLang="en-US" sz="3400" b="1">
              <a:solidFill>
                <a:srgbClr val="FF0000"/>
              </a:solidFill>
            </a:endParaRPr>
          </a:p>
        </p:txBody>
      </p:sp>
      <p:sp>
        <p:nvSpPr>
          <p:cNvPr id="6451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02EF71DA-B2A2-48D8-A745-21862FEF8559}" type="slidenum">
              <a:rPr kumimoji="0" lang="en-GB" altLang="en-US" sz="1200">
                <a:solidFill>
                  <a:srgbClr val="000000"/>
                </a:solidFill>
              </a:rPr>
              <a:pPr>
                <a:spcBef>
                  <a:spcPct val="0"/>
                </a:spcBef>
                <a:buClrTx/>
                <a:buSzTx/>
                <a:buFontTx/>
                <a:buNone/>
              </a:pPr>
              <a:t>27</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Notes – 5   </a:t>
            </a:r>
          </a:p>
        </p:txBody>
      </p:sp>
      <p:sp>
        <p:nvSpPr>
          <p:cNvPr id="66563" name="Subtitle 2"/>
          <p:cNvSpPr>
            <a:spLocks noGrp="1" noChangeArrowheads="1"/>
          </p:cNvSpPr>
          <p:nvPr>
            <p:ph type="subTitle" idx="1"/>
          </p:nvPr>
        </p:nvSpPr>
        <p:spPr bwMode="auto">
          <a:xfrm>
            <a:off x="755650" y="1285875"/>
            <a:ext cx="7848600" cy="4857750"/>
          </a:xfrm>
        </p:spPr>
        <p:txBody>
          <a:bodyPr wrap="square" lIns="91440" tIns="45720" rIns="91440" bIns="45720" numCol="1" anchor="t" anchorCtr="0" compatLnSpc="1">
            <a:prstTxWarp prst="textNoShape">
              <a:avLst/>
            </a:prstTxWarp>
          </a:bodyPr>
          <a:lstStyle/>
          <a:p>
            <a:pPr algn="l" eaLnBrk="1" hangingPunct="1"/>
            <a:r>
              <a:rPr lang="en-US" altLang="en-US" sz="3400" b="1" dirty="0">
                <a:solidFill>
                  <a:schemeClr val="tx1"/>
                </a:solidFill>
              </a:rPr>
              <a:t>The RF spectrum is allocated to many other users. Even some amateur bands are shared with other </a:t>
            </a:r>
            <a:r>
              <a:rPr lang="en-US" altLang="en-US" sz="3400" b="1" dirty="0" err="1">
                <a:solidFill>
                  <a:schemeClr val="tx1"/>
                </a:solidFill>
              </a:rPr>
              <a:t>organisations</a:t>
            </a:r>
            <a:r>
              <a:rPr lang="en-US" altLang="en-US" sz="3400" b="1" dirty="0">
                <a:solidFill>
                  <a:schemeClr val="tx1"/>
                </a:solidFill>
              </a:rPr>
              <a:t> </a:t>
            </a:r>
            <a:r>
              <a:rPr lang="en-US" altLang="en-US" sz="3400" b="1" dirty="0" err="1">
                <a:solidFill>
                  <a:schemeClr val="tx1"/>
                </a:solidFill>
              </a:rPr>
              <a:t>eg</a:t>
            </a:r>
            <a:r>
              <a:rPr lang="en-US" altLang="en-US" sz="3400" b="1" dirty="0">
                <a:solidFill>
                  <a:schemeClr val="tx1"/>
                </a:solidFill>
              </a:rPr>
              <a:t> our seventy </a:t>
            </a:r>
            <a:r>
              <a:rPr lang="en-US" altLang="en-US" sz="3400" b="1" dirty="0" err="1">
                <a:solidFill>
                  <a:schemeClr val="tx1"/>
                </a:solidFill>
              </a:rPr>
              <a:t>centimetre</a:t>
            </a:r>
            <a:r>
              <a:rPr lang="en-US" altLang="en-US" sz="3400" b="1" dirty="0">
                <a:solidFill>
                  <a:schemeClr val="tx1"/>
                </a:solidFill>
              </a:rPr>
              <a:t> band (430-440 MHz) is shared with the Ministry of </a:t>
            </a:r>
            <a:r>
              <a:rPr lang="en-US" altLang="en-US" sz="3400" b="1" dirty="0" err="1">
                <a:solidFill>
                  <a:schemeClr val="tx1"/>
                </a:solidFill>
              </a:rPr>
              <a:t>Defence</a:t>
            </a:r>
            <a:r>
              <a:rPr lang="en-US" altLang="en-US" sz="3400" b="1" dirty="0">
                <a:solidFill>
                  <a:schemeClr val="tx1"/>
                </a:solidFill>
              </a:rPr>
              <a:t>.   </a:t>
            </a:r>
            <a:endParaRPr lang="en-GB" altLang="en-US" sz="3400" b="1" dirty="0">
              <a:solidFill>
                <a:schemeClr val="tx1"/>
              </a:solidFill>
            </a:endParaRPr>
          </a:p>
        </p:txBody>
      </p:sp>
      <p:sp>
        <p:nvSpPr>
          <p:cNvPr id="6656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257386BB-E4F3-473F-8EB4-B252FBB6B70D}" type="slidenum">
              <a:rPr kumimoji="0" lang="en-GB" altLang="en-US" sz="1200">
                <a:solidFill>
                  <a:srgbClr val="000000"/>
                </a:solidFill>
              </a:rPr>
              <a:pPr>
                <a:spcBef>
                  <a:spcPct val="0"/>
                </a:spcBef>
                <a:buClrTx/>
                <a:buSzTx/>
                <a:buFontTx/>
                <a:buNone/>
              </a:pPr>
              <a:t>28</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 Other Users   </a:t>
            </a:r>
          </a:p>
        </p:txBody>
      </p:sp>
      <p:sp>
        <p:nvSpPr>
          <p:cNvPr id="68611"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US" altLang="en-US" sz="3400" b="1">
                <a:solidFill>
                  <a:schemeClr val="tx1"/>
                </a:solidFill>
              </a:rPr>
              <a:t>A portion of the VHF spectrum</a:t>
            </a:r>
            <a:endParaRPr lang="en-GB" altLang="en-US" sz="3400" b="1">
              <a:solidFill>
                <a:schemeClr val="tx1"/>
              </a:solidFill>
            </a:endParaRPr>
          </a:p>
        </p:txBody>
      </p:sp>
      <p:sp>
        <p:nvSpPr>
          <p:cNvPr id="6861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B85BE01A-0D6F-4273-B600-2A60EC9677B2}" type="slidenum">
              <a:rPr kumimoji="0" lang="en-GB" altLang="en-US" sz="1200">
                <a:solidFill>
                  <a:srgbClr val="000000"/>
                </a:solidFill>
              </a:rPr>
              <a:pPr>
                <a:spcBef>
                  <a:spcPct val="0"/>
                </a:spcBef>
                <a:buClrTx/>
                <a:buSzTx/>
                <a:buFontTx/>
                <a:buNone/>
              </a:pPr>
              <a:t>29</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pic>
        <p:nvPicPr>
          <p:cNvPr id="686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25" y="1944688"/>
            <a:ext cx="5372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CQ Calls</a:t>
            </a:r>
          </a:p>
        </p:txBody>
      </p:sp>
      <p:sp>
        <p:nvSpPr>
          <p:cNvPr id="14339"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bodyPr>
          <a:lstStyle/>
          <a:p>
            <a:pPr algn="l" eaLnBrk="1" hangingPunct="1"/>
            <a:r>
              <a:rPr lang="en-US" altLang="en-US" sz="4000" b="1" dirty="0">
                <a:solidFill>
                  <a:srgbClr val="000000"/>
                </a:solidFill>
              </a:rPr>
              <a:t>A CQ call is a general call to any amateur who may be listening.</a:t>
            </a:r>
          </a:p>
          <a:p>
            <a:pPr algn="l" eaLnBrk="1" hangingPunct="1"/>
            <a:endParaRPr lang="en-US" altLang="en-US" sz="4000" b="1" dirty="0">
              <a:solidFill>
                <a:srgbClr val="000000"/>
              </a:solidFill>
            </a:endParaRPr>
          </a:p>
          <a:p>
            <a:pPr algn="l" eaLnBrk="1" hangingPunct="1"/>
            <a:r>
              <a:rPr lang="en-US" altLang="en-US" sz="4000" b="1" dirty="0">
                <a:solidFill>
                  <a:srgbClr val="000000"/>
                </a:solidFill>
              </a:rPr>
              <a:t>It is an invitation to start a conversation.</a:t>
            </a:r>
            <a:endParaRPr lang="en-GB" altLang="en-US" sz="4000" b="1" dirty="0">
              <a:solidFill>
                <a:srgbClr val="000000"/>
              </a:solidFill>
            </a:endParaRPr>
          </a:p>
        </p:txBody>
      </p:sp>
      <p:sp>
        <p:nvSpPr>
          <p:cNvPr id="1638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F43EF41D-F509-4FC9-9535-E3117FD4987C}" type="slidenum">
              <a:rPr kumimoji="0" lang="en-GB" altLang="en-US" sz="1200">
                <a:solidFill>
                  <a:srgbClr val="000000"/>
                </a:solidFill>
              </a:rPr>
              <a:pPr>
                <a:spcBef>
                  <a:spcPct val="0"/>
                </a:spcBef>
                <a:buClrTx/>
                <a:buSzTx/>
                <a:buFontTx/>
                <a:buNone/>
              </a:pPr>
              <a:t>3</a:t>
            </a:fld>
            <a:endParaRPr kumimoji="0" lang="en-GB" altLang="en-US" sz="1200">
              <a:solidFill>
                <a:srgbClr val="000000"/>
              </a:solidFill>
            </a:endParaRPr>
          </a:p>
        </p:txBody>
      </p:sp>
      <p:sp>
        <p:nvSpPr>
          <p:cNvPr id="14343" name="Footer Placeholder 6"/>
          <p:cNvSpPr>
            <a:spLocks noGrp="1"/>
          </p:cNvSpPr>
          <p:nvPr>
            <p:ph type="ftr" sz="quarter" idx="11"/>
          </p:nvPr>
        </p:nvSpPr>
        <p:spPr bwMode="auto">
          <a:xfrm>
            <a:off x="4572000" y="6492875"/>
            <a:ext cx="4392487"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2A2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2051050" y="2492375"/>
            <a:ext cx="53292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lgn="ctr">
              <a:spcBef>
                <a:spcPct val="0"/>
              </a:spcBef>
              <a:buClrTx/>
              <a:buSzTx/>
              <a:buFontTx/>
              <a:buNone/>
            </a:pPr>
            <a:r>
              <a:rPr kumimoji="0" lang="en-GB" altLang="en-US" sz="6000" b="1">
                <a:solidFill>
                  <a:srgbClr val="0070C0"/>
                </a:solidFill>
                <a:latin typeface="Comic Sans MS" panose="030F0702030302020204" pitchFamily="66" charset="0"/>
              </a:rPr>
              <a:t> Codes &amp; Abbreviations</a:t>
            </a:r>
          </a:p>
        </p:txBody>
      </p:sp>
      <p:sp>
        <p:nvSpPr>
          <p:cNvPr id="2" name="Footer Placeholder 1"/>
          <p:cNvSpPr>
            <a:spLocks noGrp="1"/>
          </p:cNvSpPr>
          <p:nvPr>
            <p:ph type="ftr" sz="quarter" idx="11"/>
          </p:nvPr>
        </p:nvSpPr>
        <p:spPr/>
        <p:txBody>
          <a:bodyPr/>
          <a:lstStyle/>
          <a:p>
            <a:pPr>
              <a:defRPr/>
            </a:pPr>
            <a:r>
              <a:rPr lang="en-GB"/>
              <a:t>G3EFX   2A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Phonetic Alphabet A-N   </a:t>
            </a:r>
          </a:p>
        </p:txBody>
      </p:sp>
      <p:sp>
        <p:nvSpPr>
          <p:cNvPr id="71683"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400" b="1">
                <a:solidFill>
                  <a:schemeClr val="tx1"/>
                </a:solidFill>
              </a:rPr>
              <a:t>   	A	Alpha		B	Bravo</a:t>
            </a:r>
          </a:p>
          <a:p>
            <a:pPr algn="l" eaLnBrk="1" hangingPunct="1"/>
            <a:r>
              <a:rPr lang="en-GB" altLang="en-US" sz="3400" b="1">
                <a:solidFill>
                  <a:schemeClr val="tx1"/>
                </a:solidFill>
              </a:rPr>
              <a:t>	C	Charlie		D	Delta</a:t>
            </a:r>
          </a:p>
          <a:p>
            <a:pPr algn="l" eaLnBrk="1" hangingPunct="1"/>
            <a:r>
              <a:rPr lang="en-GB" altLang="en-US" sz="3400" b="1">
                <a:solidFill>
                  <a:schemeClr val="tx1"/>
                </a:solidFill>
              </a:rPr>
              <a:t>	E	Echo		F	Foxtrot</a:t>
            </a:r>
          </a:p>
          <a:p>
            <a:pPr algn="l" eaLnBrk="1" hangingPunct="1"/>
            <a:r>
              <a:rPr lang="en-GB" altLang="en-US" sz="3400" b="1">
                <a:solidFill>
                  <a:schemeClr val="tx1"/>
                </a:solidFill>
              </a:rPr>
              <a:t>	G	Golf			H	Hotel</a:t>
            </a:r>
          </a:p>
          <a:p>
            <a:pPr algn="l" eaLnBrk="1" hangingPunct="1"/>
            <a:r>
              <a:rPr lang="en-GB" altLang="en-US" sz="3400" b="1">
                <a:solidFill>
                  <a:schemeClr val="tx1"/>
                </a:solidFill>
              </a:rPr>
              <a:t>	I	India		J	Juliet</a:t>
            </a:r>
          </a:p>
          <a:p>
            <a:pPr algn="l" eaLnBrk="1" hangingPunct="1"/>
            <a:r>
              <a:rPr lang="en-GB" altLang="en-US" sz="3400" b="1">
                <a:solidFill>
                  <a:schemeClr val="tx1"/>
                </a:solidFill>
              </a:rPr>
              <a:t>	K	Kilo			L	Lima</a:t>
            </a:r>
          </a:p>
          <a:p>
            <a:pPr algn="l" eaLnBrk="1" hangingPunct="1"/>
            <a:r>
              <a:rPr lang="en-GB" altLang="en-US" sz="3400" b="1">
                <a:solidFill>
                  <a:schemeClr val="tx1"/>
                </a:solidFill>
              </a:rPr>
              <a:t>	M	Mike		N	November</a:t>
            </a:r>
          </a:p>
        </p:txBody>
      </p:sp>
      <p:sp>
        <p:nvSpPr>
          <p:cNvPr id="7168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D0F29E53-78D6-4C80-BFB5-46570FEEA3C8}" type="slidenum">
              <a:rPr kumimoji="0" lang="en-GB" altLang="en-US" sz="1200">
                <a:solidFill>
                  <a:srgbClr val="000000"/>
                </a:solidFill>
              </a:rPr>
              <a:pPr>
                <a:spcBef>
                  <a:spcPct val="0"/>
                </a:spcBef>
                <a:buClrTx/>
                <a:buSzTx/>
                <a:buFontTx/>
                <a:buNone/>
              </a:pPr>
              <a:t>31</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Phonetic Alphabet O-Z   </a:t>
            </a:r>
          </a:p>
        </p:txBody>
      </p:sp>
      <p:sp>
        <p:nvSpPr>
          <p:cNvPr id="73731"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400" b="1">
                <a:solidFill>
                  <a:schemeClr val="tx1"/>
                </a:solidFill>
              </a:rPr>
              <a:t>   	O	Oscar		P	Papa</a:t>
            </a:r>
          </a:p>
          <a:p>
            <a:pPr algn="l" eaLnBrk="1" hangingPunct="1"/>
            <a:r>
              <a:rPr lang="en-GB" altLang="en-US" sz="3400" b="1">
                <a:solidFill>
                  <a:schemeClr val="tx1"/>
                </a:solidFill>
              </a:rPr>
              <a:t>	Q	Quebec		R	Romeo</a:t>
            </a:r>
          </a:p>
          <a:p>
            <a:pPr algn="l" eaLnBrk="1" hangingPunct="1"/>
            <a:r>
              <a:rPr lang="en-GB" altLang="en-US" sz="3400" b="1">
                <a:solidFill>
                  <a:schemeClr val="tx1"/>
                </a:solidFill>
              </a:rPr>
              <a:t>	S	Sierra		T	Tango</a:t>
            </a:r>
          </a:p>
          <a:p>
            <a:pPr algn="l" eaLnBrk="1" hangingPunct="1"/>
            <a:r>
              <a:rPr lang="en-GB" altLang="en-US" sz="3400" b="1">
                <a:solidFill>
                  <a:schemeClr val="tx1"/>
                </a:solidFill>
              </a:rPr>
              <a:t>	U	Uniform		V	Victor</a:t>
            </a:r>
          </a:p>
          <a:p>
            <a:pPr algn="l" eaLnBrk="1" hangingPunct="1"/>
            <a:r>
              <a:rPr lang="en-GB" altLang="en-US" sz="3400" b="1">
                <a:solidFill>
                  <a:schemeClr val="tx1"/>
                </a:solidFill>
              </a:rPr>
              <a:t>	W	Whisky		X	X-ray</a:t>
            </a:r>
          </a:p>
          <a:p>
            <a:pPr algn="l" eaLnBrk="1" hangingPunct="1"/>
            <a:r>
              <a:rPr lang="en-GB" altLang="en-US" sz="3400" b="1">
                <a:solidFill>
                  <a:schemeClr val="tx1"/>
                </a:solidFill>
              </a:rPr>
              <a:t>	Y	Yankee		Z	Zulu</a:t>
            </a:r>
          </a:p>
          <a:p>
            <a:pPr algn="l" eaLnBrk="1" hangingPunct="1"/>
            <a:endParaRPr lang="en-GB" altLang="en-US" sz="1400" b="1">
              <a:solidFill>
                <a:schemeClr val="tx1"/>
              </a:solidFill>
            </a:endParaRPr>
          </a:p>
          <a:p>
            <a:pPr algn="l" eaLnBrk="1" hangingPunct="1"/>
            <a:r>
              <a:rPr lang="en-GB" altLang="en-US" sz="3400" b="1">
                <a:solidFill>
                  <a:schemeClr val="tx1"/>
                </a:solidFill>
              </a:rPr>
              <a:t>			Learn &amp; remember !!</a:t>
            </a:r>
          </a:p>
        </p:txBody>
      </p:sp>
      <p:sp>
        <p:nvSpPr>
          <p:cNvPr id="7373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9875564C-EBBF-4855-B5B2-B3AA4CAB00AC}" type="slidenum">
              <a:rPr kumimoji="0" lang="en-GB" altLang="en-US" sz="1200">
                <a:solidFill>
                  <a:srgbClr val="000000"/>
                </a:solidFill>
              </a:rPr>
              <a:pPr>
                <a:spcBef>
                  <a:spcPct val="0"/>
                </a:spcBef>
                <a:buClrTx/>
                <a:buSzTx/>
                <a:buFontTx/>
                <a:buNone/>
              </a:pPr>
              <a:t>32</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WHY Q codes - 1</a:t>
            </a:r>
          </a:p>
        </p:txBody>
      </p:sp>
      <p:sp>
        <p:nvSpPr>
          <p:cNvPr id="11267" name="Subtitle 2"/>
          <p:cNvSpPr>
            <a:spLocks noGrp="1" noChangeArrowheads="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bodyPr>
          <a:lstStyle/>
          <a:p>
            <a:pPr algn="l" eaLnBrk="1" hangingPunct="1"/>
            <a:r>
              <a:rPr lang="en-GB" altLang="en-US" b="1" dirty="0">
                <a:solidFill>
                  <a:schemeClr val="tx1"/>
                </a:solidFill>
              </a:rPr>
              <a:t>Original use was to speed up Morse Code contacts.</a:t>
            </a:r>
          </a:p>
          <a:p>
            <a:pPr algn="l" eaLnBrk="1" hangingPunct="1"/>
            <a:endParaRPr lang="en-GB" altLang="en-US" b="1" dirty="0">
              <a:solidFill>
                <a:schemeClr val="tx1"/>
              </a:solidFill>
            </a:endParaRPr>
          </a:p>
          <a:p>
            <a:pPr algn="l" eaLnBrk="1" hangingPunct="1"/>
            <a:r>
              <a:rPr lang="en-GB" altLang="en-US" b="1" dirty="0">
                <a:solidFill>
                  <a:schemeClr val="tx1"/>
                </a:solidFill>
              </a:rPr>
              <a:t>Morse is quite slow – usually  &lt; 20 wpm</a:t>
            </a:r>
          </a:p>
          <a:p>
            <a:pPr algn="l" eaLnBrk="1" hangingPunct="1"/>
            <a:r>
              <a:rPr lang="en-GB" altLang="en-US" b="1" dirty="0">
                <a:solidFill>
                  <a:schemeClr val="tx1"/>
                </a:solidFill>
              </a:rPr>
              <a:t>(speech is at least 200 words per minute).</a:t>
            </a:r>
          </a:p>
          <a:p>
            <a:pPr algn="l" eaLnBrk="1" hangingPunct="1"/>
            <a:endParaRPr lang="en-GB" altLang="en-US" b="1" dirty="0">
              <a:solidFill>
                <a:schemeClr val="tx1"/>
              </a:solidFill>
            </a:endParaRPr>
          </a:p>
          <a:p>
            <a:pPr algn="l" eaLnBrk="1" hangingPunct="1"/>
            <a:r>
              <a:rPr lang="en-GB" altLang="en-US" b="1" dirty="0">
                <a:solidFill>
                  <a:schemeClr val="tx1"/>
                </a:solidFill>
              </a:rPr>
              <a:t>Q codes are often used in voice contacts   </a:t>
            </a:r>
            <a:br>
              <a:rPr lang="en-GB" altLang="en-US" b="1" dirty="0">
                <a:solidFill>
                  <a:schemeClr val="tx1"/>
                </a:solidFill>
              </a:rPr>
            </a:br>
            <a:r>
              <a:rPr lang="en-GB" altLang="en-US" b="1" dirty="0">
                <a:solidFill>
                  <a:schemeClr val="tx1"/>
                </a:solidFill>
              </a:rPr>
              <a:t>        because they are </a:t>
            </a:r>
            <a:r>
              <a:rPr lang="en-GB" altLang="en-US" b="1" u="sng" dirty="0">
                <a:solidFill>
                  <a:schemeClr val="tx1"/>
                </a:solidFill>
              </a:rPr>
              <a:t>international.</a:t>
            </a:r>
          </a:p>
        </p:txBody>
      </p:sp>
      <p:sp>
        <p:nvSpPr>
          <p:cNvPr id="7782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CC035A65-3EDA-4499-8ECC-51B3DC3F0439}" type="slidenum">
              <a:rPr kumimoji="0" lang="en-GB" altLang="en-US" sz="1200">
                <a:solidFill>
                  <a:srgbClr val="000000"/>
                </a:solidFill>
              </a:rPr>
              <a:pPr>
                <a:spcBef>
                  <a:spcPct val="0"/>
                </a:spcBef>
                <a:buClrTx/>
                <a:buSzTx/>
                <a:buFontTx/>
                <a:buNone/>
              </a:pPr>
              <a:t>33</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WHY Q codes - 2</a:t>
            </a:r>
          </a:p>
        </p:txBody>
      </p:sp>
      <p:sp>
        <p:nvSpPr>
          <p:cNvPr id="11267" name="Subtitle 2"/>
          <p:cNvSpPr>
            <a:spLocks noGrp="1" noChangeArrowheads="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bodyPr>
          <a:lstStyle/>
          <a:p>
            <a:pPr algn="l" eaLnBrk="1" hangingPunct="1"/>
            <a:r>
              <a:rPr lang="en-GB" altLang="en-US" b="1">
                <a:solidFill>
                  <a:schemeClr val="tx1"/>
                </a:solidFill>
              </a:rPr>
              <a:t>For Example - QTH means  </a:t>
            </a:r>
          </a:p>
          <a:p>
            <a:pPr algn="l" eaLnBrk="1" hangingPunct="1"/>
            <a:endParaRPr lang="en-GB" altLang="en-US" b="1">
              <a:solidFill>
                <a:schemeClr val="tx1"/>
              </a:solidFill>
            </a:endParaRPr>
          </a:p>
          <a:p>
            <a:pPr algn="l" eaLnBrk="1" hangingPunct="1"/>
            <a:r>
              <a:rPr lang="en-GB" altLang="en-US" b="1">
                <a:solidFill>
                  <a:schemeClr val="tx1"/>
                </a:solidFill>
              </a:rPr>
              <a:t>“</a:t>
            </a:r>
            <a:r>
              <a:rPr lang="en-GB" altLang="en-US" b="1">
                <a:solidFill>
                  <a:srgbClr val="FF0000"/>
                </a:solidFill>
              </a:rPr>
              <a:t>location</a:t>
            </a:r>
            <a:r>
              <a:rPr lang="en-GB" altLang="en-US" b="1">
                <a:solidFill>
                  <a:schemeClr val="tx1"/>
                </a:solidFill>
              </a:rPr>
              <a:t>” in English</a:t>
            </a:r>
          </a:p>
          <a:p>
            <a:pPr algn="l" eaLnBrk="1" hangingPunct="1"/>
            <a:endParaRPr lang="en-GB" altLang="en-US" b="1">
              <a:solidFill>
                <a:schemeClr val="tx1"/>
              </a:solidFill>
            </a:endParaRPr>
          </a:p>
          <a:p>
            <a:pPr algn="l" eaLnBrk="1" hangingPunct="1"/>
            <a:r>
              <a:rPr lang="en-GB" altLang="en-US" b="1">
                <a:solidFill>
                  <a:schemeClr val="tx1"/>
                </a:solidFill>
              </a:rPr>
              <a:t>“</a:t>
            </a:r>
            <a:r>
              <a:rPr lang="en-GB" altLang="en-US" b="1">
                <a:solidFill>
                  <a:srgbClr val="FF0000"/>
                </a:solidFill>
              </a:rPr>
              <a:t>emplacement</a:t>
            </a:r>
            <a:r>
              <a:rPr lang="en-GB" altLang="en-US" b="1">
                <a:solidFill>
                  <a:schemeClr val="tx1"/>
                </a:solidFill>
              </a:rPr>
              <a:t>” in French</a:t>
            </a:r>
          </a:p>
          <a:p>
            <a:pPr algn="l" eaLnBrk="1" hangingPunct="1"/>
            <a:endParaRPr lang="en-GB" altLang="en-US" b="1">
              <a:solidFill>
                <a:schemeClr val="tx1"/>
              </a:solidFill>
            </a:endParaRPr>
          </a:p>
          <a:p>
            <a:pPr algn="l" eaLnBrk="1" hangingPunct="1"/>
            <a:r>
              <a:rPr lang="en-GB" altLang="en-US" b="1">
                <a:solidFill>
                  <a:schemeClr val="tx1"/>
                </a:solidFill>
              </a:rPr>
              <a:t>“</a:t>
            </a:r>
            <a:r>
              <a:rPr lang="en-GB" altLang="en-US" b="1">
                <a:solidFill>
                  <a:srgbClr val="FF0000"/>
                </a:solidFill>
              </a:rPr>
              <a:t>el lugar</a:t>
            </a:r>
            <a:r>
              <a:rPr lang="en-GB" altLang="en-US" b="1">
                <a:solidFill>
                  <a:schemeClr val="tx1"/>
                </a:solidFill>
              </a:rPr>
              <a:t>” in Spanish </a:t>
            </a:r>
          </a:p>
        </p:txBody>
      </p:sp>
      <p:sp>
        <p:nvSpPr>
          <p:cNvPr id="7987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6C47F0B5-8AE7-487E-8BBA-1152F37A71B4}" type="slidenum">
              <a:rPr kumimoji="0" lang="en-GB" altLang="en-US" sz="1200">
                <a:solidFill>
                  <a:srgbClr val="000000"/>
                </a:solidFill>
              </a:rPr>
              <a:pPr>
                <a:spcBef>
                  <a:spcPct val="0"/>
                </a:spcBef>
                <a:buClrTx/>
                <a:buSzTx/>
                <a:buFontTx/>
                <a:buNone/>
              </a:pPr>
              <a:t>34</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Q codes</a:t>
            </a:r>
          </a:p>
        </p:txBody>
      </p:sp>
      <p:sp>
        <p:nvSpPr>
          <p:cNvPr id="75779" name="Subtitle 2"/>
          <p:cNvSpPr>
            <a:spLocks noGrp="1" noChangeArrowheads="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normAutofit/>
          </a:bodyPr>
          <a:lstStyle/>
          <a:p>
            <a:pPr algn="l" eaLnBrk="1" hangingPunct="1"/>
            <a:r>
              <a:rPr lang="en-GB" altLang="en-US" b="1" dirty="0">
                <a:solidFill>
                  <a:schemeClr val="tx1"/>
                </a:solidFill>
              </a:rPr>
              <a:t>Memorise the following ten codes:</a:t>
            </a:r>
          </a:p>
          <a:p>
            <a:pPr algn="l" eaLnBrk="1" hangingPunct="1"/>
            <a:endParaRPr lang="en-GB" altLang="en-US" b="1" dirty="0">
              <a:solidFill>
                <a:schemeClr val="tx1"/>
              </a:solidFill>
            </a:endParaRPr>
          </a:p>
          <a:p>
            <a:pPr algn="l" eaLnBrk="1" hangingPunct="1"/>
            <a:r>
              <a:rPr lang="en-GB" altLang="en-US" b="1" dirty="0">
                <a:solidFill>
                  <a:schemeClr val="tx1"/>
                </a:solidFill>
              </a:rPr>
              <a:t>QRM		QRN	</a:t>
            </a:r>
          </a:p>
          <a:p>
            <a:pPr algn="l" eaLnBrk="1" hangingPunct="1"/>
            <a:r>
              <a:rPr lang="en-GB" altLang="en-US" b="1" dirty="0">
                <a:solidFill>
                  <a:schemeClr val="tx1"/>
                </a:solidFill>
              </a:rPr>
              <a:t>QRP		QRT	</a:t>
            </a:r>
          </a:p>
          <a:p>
            <a:pPr algn="l" eaLnBrk="1" hangingPunct="1"/>
            <a:r>
              <a:rPr lang="en-GB" altLang="en-US" b="1" dirty="0">
                <a:solidFill>
                  <a:schemeClr val="tx1"/>
                </a:solidFill>
              </a:rPr>
              <a:t>QRZ		QSB</a:t>
            </a:r>
          </a:p>
          <a:p>
            <a:pPr algn="l" eaLnBrk="1" hangingPunct="1"/>
            <a:r>
              <a:rPr lang="en-GB" altLang="en-US" b="1" dirty="0">
                <a:solidFill>
                  <a:schemeClr val="tx1"/>
                </a:solidFill>
              </a:rPr>
              <a:t>QSL		QSO</a:t>
            </a:r>
          </a:p>
          <a:p>
            <a:pPr algn="l" eaLnBrk="1" hangingPunct="1"/>
            <a:r>
              <a:rPr lang="en-GB" altLang="en-US" b="1" dirty="0">
                <a:solidFill>
                  <a:schemeClr val="tx1"/>
                </a:solidFill>
              </a:rPr>
              <a:t>QSY		QTH</a:t>
            </a:r>
          </a:p>
        </p:txBody>
      </p:sp>
      <p:sp>
        <p:nvSpPr>
          <p:cNvPr id="7578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F64C0F40-520D-4496-8F69-85E86D492F31}" type="slidenum">
              <a:rPr kumimoji="0" lang="en-GB" altLang="en-US" sz="1200">
                <a:solidFill>
                  <a:srgbClr val="000000"/>
                </a:solidFill>
              </a:rPr>
              <a:pPr>
                <a:spcBef>
                  <a:spcPct val="0"/>
                </a:spcBef>
                <a:buClrTx/>
                <a:buSzTx/>
                <a:buFontTx/>
                <a:buNone/>
              </a:pPr>
              <a:t>35</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Q codes - 1</a:t>
            </a:r>
          </a:p>
        </p:txBody>
      </p:sp>
      <p:sp>
        <p:nvSpPr>
          <p:cNvPr id="11267" name="Subtitle 2"/>
          <p:cNvSpPr>
            <a:spLocks noGrp="1" noChangeArrowheads="1"/>
          </p:cNvSpPr>
          <p:nvPr>
            <p:ph type="subTitle" idx="1"/>
          </p:nvPr>
        </p:nvSpPr>
        <p:spPr bwMode="auto">
          <a:xfrm>
            <a:off x="285750" y="1285875"/>
            <a:ext cx="8572500" cy="4643438"/>
          </a:xfrm>
        </p:spPr>
        <p:txBody>
          <a:bodyPr wrap="square" lIns="91440" tIns="45720" rIns="91440" bIns="45720" numCol="1" anchor="t" anchorCtr="0" compatLnSpc="1">
            <a:prstTxWarp prst="textNoShape">
              <a:avLst/>
            </a:prstTxWarp>
            <a:normAutofit fontScale="85000" lnSpcReduction="10000"/>
          </a:bodyPr>
          <a:lstStyle/>
          <a:p>
            <a:pPr algn="l" eaLnBrk="1" hangingPunct="1"/>
            <a:endParaRPr lang="en-GB" altLang="en-US" b="1" dirty="0">
              <a:solidFill>
                <a:schemeClr val="tx1"/>
              </a:solidFill>
            </a:endParaRPr>
          </a:p>
          <a:p>
            <a:pPr algn="l" eaLnBrk="1" hangingPunct="1"/>
            <a:r>
              <a:rPr lang="en-GB" altLang="en-US" sz="6000" b="1" dirty="0">
                <a:solidFill>
                  <a:srgbClr val="FF0000"/>
                </a:solidFill>
              </a:rPr>
              <a:t>QRM </a:t>
            </a:r>
            <a:r>
              <a:rPr lang="en-GB" altLang="en-US" sz="4000" b="1" dirty="0">
                <a:solidFill>
                  <a:schemeClr val="tx1"/>
                </a:solidFill>
              </a:rPr>
              <a:t>Interference from other stations </a:t>
            </a:r>
          </a:p>
          <a:p>
            <a:pPr algn="l" eaLnBrk="1" hangingPunct="1"/>
            <a:r>
              <a:rPr lang="en-GB" altLang="en-US" sz="4000" b="1" dirty="0">
                <a:solidFill>
                  <a:schemeClr val="tx1"/>
                </a:solidFill>
              </a:rPr>
              <a:t>(think M = </a:t>
            </a:r>
            <a:r>
              <a:rPr lang="en-GB" altLang="en-US" sz="4000" b="1" u="sng" dirty="0">
                <a:solidFill>
                  <a:schemeClr val="tx1"/>
                </a:solidFill>
              </a:rPr>
              <a:t>M</a:t>
            </a:r>
            <a:r>
              <a:rPr lang="en-GB" altLang="en-US" sz="4000" b="1" dirty="0">
                <a:solidFill>
                  <a:schemeClr val="tx1"/>
                </a:solidFill>
              </a:rPr>
              <a:t>an-made)</a:t>
            </a:r>
          </a:p>
          <a:p>
            <a:pPr algn="l" eaLnBrk="1" hangingPunct="1"/>
            <a:endParaRPr lang="en-GB" altLang="en-US" sz="4000" b="1" dirty="0">
              <a:solidFill>
                <a:schemeClr val="tx1"/>
              </a:solidFill>
            </a:endParaRPr>
          </a:p>
          <a:p>
            <a:pPr algn="l" eaLnBrk="1" hangingPunct="1">
              <a:defRPr/>
            </a:pPr>
            <a:r>
              <a:rPr lang="en-GB" sz="6000" b="1" dirty="0">
                <a:solidFill>
                  <a:srgbClr val="FF0000"/>
                </a:solidFill>
              </a:rPr>
              <a:t>QRN </a:t>
            </a:r>
            <a:r>
              <a:rPr lang="en-GB" sz="4000" b="1" dirty="0">
                <a:solidFill>
                  <a:schemeClr val="tx1"/>
                </a:solidFill>
              </a:rPr>
              <a:t>Interference from static </a:t>
            </a:r>
            <a:r>
              <a:rPr lang="en-GB" sz="4000" b="1" dirty="0" err="1">
                <a:solidFill>
                  <a:schemeClr val="tx1"/>
                </a:solidFill>
              </a:rPr>
              <a:t>eg</a:t>
            </a:r>
            <a:r>
              <a:rPr lang="en-GB" sz="4000" b="1" dirty="0">
                <a:solidFill>
                  <a:schemeClr val="tx1"/>
                </a:solidFill>
              </a:rPr>
              <a:t> thunder storms</a:t>
            </a:r>
          </a:p>
          <a:p>
            <a:pPr algn="l" eaLnBrk="1" hangingPunct="1">
              <a:defRPr/>
            </a:pPr>
            <a:r>
              <a:rPr lang="en-GB" sz="4000" b="1" dirty="0">
                <a:solidFill>
                  <a:schemeClr val="tx1"/>
                </a:solidFill>
              </a:rPr>
              <a:t>(think N = </a:t>
            </a:r>
            <a:r>
              <a:rPr lang="en-GB" sz="4000" b="1" u="sng" dirty="0">
                <a:solidFill>
                  <a:schemeClr val="tx1"/>
                </a:solidFill>
              </a:rPr>
              <a:t>N</a:t>
            </a:r>
            <a:r>
              <a:rPr lang="en-GB" sz="4000" b="1" dirty="0">
                <a:solidFill>
                  <a:schemeClr val="tx1"/>
                </a:solidFill>
              </a:rPr>
              <a:t>atural)</a:t>
            </a:r>
          </a:p>
          <a:p>
            <a:pPr eaLnBrk="1" hangingPunct="1"/>
            <a:endParaRPr lang="en-GB" altLang="en-US" sz="4000" b="1" dirty="0">
              <a:solidFill>
                <a:schemeClr val="tx1"/>
              </a:solidFill>
            </a:endParaRPr>
          </a:p>
        </p:txBody>
      </p:sp>
      <p:sp>
        <p:nvSpPr>
          <p:cNvPr id="8192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C050DF53-B8B0-4204-A01B-2C1FA1401A1E}" type="slidenum">
              <a:rPr kumimoji="0" lang="en-GB" altLang="en-US" sz="1200">
                <a:solidFill>
                  <a:srgbClr val="000000"/>
                </a:solidFill>
              </a:rPr>
              <a:pPr>
                <a:spcBef>
                  <a:spcPct val="0"/>
                </a:spcBef>
                <a:buClrTx/>
                <a:buSzTx/>
                <a:buFontTx/>
                <a:buNone/>
              </a:pPr>
              <a:t>36</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Q codes - 2</a:t>
            </a:r>
          </a:p>
        </p:txBody>
      </p:sp>
      <p:sp>
        <p:nvSpPr>
          <p:cNvPr id="11267" name="Subtitle 2"/>
          <p:cNvSpPr>
            <a:spLocks noGrp="1" noChangeArrowheads="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normAutofit lnSpcReduction="10000"/>
          </a:bodyPr>
          <a:lstStyle/>
          <a:p>
            <a:pPr algn="l" eaLnBrk="1" hangingPunct="1"/>
            <a:r>
              <a:rPr lang="en-GB" altLang="en-US" sz="6000" b="1" dirty="0">
                <a:solidFill>
                  <a:srgbClr val="FF0000"/>
                </a:solidFill>
              </a:rPr>
              <a:t>QRP </a:t>
            </a:r>
            <a:r>
              <a:rPr lang="en-GB" altLang="en-US" sz="4000" b="1" dirty="0">
                <a:solidFill>
                  <a:schemeClr val="tx1"/>
                </a:solidFill>
              </a:rPr>
              <a:t>Low Power (e.g. 5 Watts)</a:t>
            </a:r>
          </a:p>
          <a:p>
            <a:pPr algn="l" eaLnBrk="1" hangingPunct="1"/>
            <a:r>
              <a:rPr lang="en-GB" altLang="en-US" sz="6000" b="1" dirty="0">
                <a:solidFill>
                  <a:srgbClr val="FF0000"/>
                </a:solidFill>
              </a:rPr>
              <a:t>QRT </a:t>
            </a:r>
            <a:r>
              <a:rPr lang="en-GB" altLang="en-US" sz="4000" b="1" dirty="0">
                <a:solidFill>
                  <a:schemeClr val="tx1"/>
                </a:solidFill>
              </a:rPr>
              <a:t>Closing down</a:t>
            </a:r>
          </a:p>
          <a:p>
            <a:pPr algn="l" eaLnBrk="1" hangingPunct="1"/>
            <a:r>
              <a:rPr lang="en-GB" altLang="en-US" sz="6000" b="1" dirty="0">
                <a:solidFill>
                  <a:srgbClr val="FF0000"/>
                </a:solidFill>
              </a:rPr>
              <a:t>QRZ </a:t>
            </a:r>
            <a:r>
              <a:rPr lang="en-GB" altLang="en-US" sz="4000" b="1" dirty="0">
                <a:solidFill>
                  <a:schemeClr val="tx1"/>
                </a:solidFill>
              </a:rPr>
              <a:t>Who is calling?</a:t>
            </a:r>
          </a:p>
          <a:p>
            <a:pPr algn="l" eaLnBrk="1" hangingPunct="1"/>
            <a:r>
              <a:rPr lang="en-GB" altLang="en-US" sz="6000" b="1" dirty="0">
                <a:solidFill>
                  <a:srgbClr val="FF0000"/>
                </a:solidFill>
              </a:rPr>
              <a:t>QSB </a:t>
            </a:r>
            <a:r>
              <a:rPr lang="en-GB" altLang="en-US" sz="4000" b="1" dirty="0">
                <a:solidFill>
                  <a:schemeClr val="tx1"/>
                </a:solidFill>
              </a:rPr>
              <a:t>Fading (Signals varying in strength)</a:t>
            </a: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p:txBody>
      </p:sp>
      <p:sp>
        <p:nvSpPr>
          <p:cNvPr id="8602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B63DD5C-29F4-413D-80ED-47E47CF656D3}" type="slidenum">
              <a:rPr kumimoji="0" lang="en-GB" altLang="en-US" sz="1200">
                <a:solidFill>
                  <a:srgbClr val="000000"/>
                </a:solidFill>
              </a:rPr>
              <a:pPr>
                <a:spcBef>
                  <a:spcPct val="0"/>
                </a:spcBef>
                <a:buClrTx/>
                <a:buSzTx/>
                <a:buFontTx/>
                <a:buNone/>
              </a:pPr>
              <a:t>37</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Q codes - 3</a:t>
            </a:r>
          </a:p>
        </p:txBody>
      </p:sp>
      <p:sp>
        <p:nvSpPr>
          <p:cNvPr id="94211" name="Subtitle 2"/>
          <p:cNvSpPr>
            <a:spLocks noGrp="1" noChangeArrowheads="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normAutofit lnSpcReduction="10000"/>
          </a:bodyPr>
          <a:lstStyle/>
          <a:p>
            <a:pPr algn="l" eaLnBrk="1" hangingPunct="1"/>
            <a:r>
              <a:rPr lang="en-GB" altLang="en-US" sz="6000" b="1" dirty="0">
                <a:solidFill>
                  <a:srgbClr val="FF0000"/>
                </a:solidFill>
              </a:rPr>
              <a:t>QSL </a:t>
            </a:r>
            <a:r>
              <a:rPr lang="en-GB" altLang="en-US" sz="4000" b="1" dirty="0">
                <a:solidFill>
                  <a:schemeClr val="tx1"/>
                </a:solidFill>
              </a:rPr>
              <a:t>Confirmation</a:t>
            </a:r>
          </a:p>
          <a:p>
            <a:pPr algn="l" eaLnBrk="1" hangingPunct="1"/>
            <a:r>
              <a:rPr lang="en-GB" altLang="en-US" sz="6000" b="1" dirty="0">
                <a:solidFill>
                  <a:srgbClr val="FF0000"/>
                </a:solidFill>
              </a:rPr>
              <a:t>QSO </a:t>
            </a:r>
            <a:r>
              <a:rPr lang="en-GB" altLang="en-US" sz="4000" b="1" dirty="0">
                <a:solidFill>
                  <a:schemeClr val="tx1"/>
                </a:solidFill>
              </a:rPr>
              <a:t>Contact (i.e. conversation with a station)</a:t>
            </a:r>
          </a:p>
          <a:p>
            <a:pPr algn="l" eaLnBrk="1" hangingPunct="1"/>
            <a:r>
              <a:rPr lang="en-GB" altLang="en-US" sz="6000" b="1" dirty="0">
                <a:solidFill>
                  <a:srgbClr val="FF0000"/>
                </a:solidFill>
              </a:rPr>
              <a:t>QSY </a:t>
            </a:r>
            <a:r>
              <a:rPr lang="en-GB" altLang="en-US" sz="4000" b="1" dirty="0">
                <a:solidFill>
                  <a:schemeClr val="tx1"/>
                </a:solidFill>
              </a:rPr>
              <a:t>Change frequency</a:t>
            </a:r>
          </a:p>
          <a:p>
            <a:pPr algn="l" eaLnBrk="1" hangingPunct="1"/>
            <a:r>
              <a:rPr lang="en-GB" altLang="en-US" sz="6000" b="1" dirty="0">
                <a:solidFill>
                  <a:srgbClr val="FF0000"/>
                </a:solidFill>
              </a:rPr>
              <a:t>QTH </a:t>
            </a:r>
            <a:r>
              <a:rPr lang="en-GB" altLang="en-US" sz="4000" b="1" dirty="0">
                <a:solidFill>
                  <a:schemeClr val="tx1"/>
                </a:solidFill>
              </a:rPr>
              <a:t>Location</a:t>
            </a: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p:txBody>
      </p:sp>
      <p:sp>
        <p:nvSpPr>
          <p:cNvPr id="9421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4732A639-C0B1-44C4-82AF-AEA707EBBA07}" type="slidenum">
              <a:rPr kumimoji="0" lang="en-GB" altLang="en-US" sz="1200">
                <a:solidFill>
                  <a:srgbClr val="000000"/>
                </a:solidFill>
              </a:rPr>
              <a:pPr>
                <a:spcBef>
                  <a:spcPct val="0"/>
                </a:spcBef>
                <a:buClrTx/>
                <a:buSzTx/>
                <a:buFontTx/>
                <a:buNone/>
              </a:pPr>
              <a:t>38</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Abbreviations</a:t>
            </a:r>
          </a:p>
        </p:txBody>
      </p:sp>
      <p:sp>
        <p:nvSpPr>
          <p:cNvPr id="12291" name="Subtitle 2"/>
          <p:cNvSpPr>
            <a:spLocks noGrp="1"/>
          </p:cNvSpPr>
          <p:nvPr>
            <p:ph type="subTitle" idx="1"/>
          </p:nvPr>
        </p:nvSpPr>
        <p:spPr bwMode="auto">
          <a:xfrm>
            <a:off x="571500" y="1285875"/>
            <a:ext cx="8286750" cy="4714875"/>
          </a:xfrm>
        </p:spPr>
        <p:txBody>
          <a:bodyPr wrap="square" lIns="91440" tIns="45720" rIns="91440" bIns="45720" numCol="1" anchor="t" anchorCtr="0" compatLnSpc="1">
            <a:prstTxWarp prst="textNoShape">
              <a:avLst/>
            </a:prstTxWarp>
            <a:normAutofit fontScale="70000" lnSpcReduction="20000"/>
          </a:bodyPr>
          <a:lstStyle/>
          <a:p>
            <a:pPr algn="l" eaLnBrk="1" hangingPunct="1">
              <a:defRPr/>
            </a:pPr>
            <a:r>
              <a:rPr lang="en-GB" sz="2800" b="1" dirty="0">
                <a:solidFill>
                  <a:schemeClr val="tx1"/>
                </a:solidFill>
              </a:rPr>
              <a:t>Memorise the following:</a:t>
            </a:r>
          </a:p>
          <a:p>
            <a:pPr algn="l" eaLnBrk="1" hangingPunct="1">
              <a:defRPr/>
            </a:pPr>
            <a:endParaRPr lang="en-GB" sz="2800" b="1" dirty="0">
              <a:solidFill>
                <a:schemeClr val="tx1"/>
              </a:solidFill>
            </a:endParaRPr>
          </a:p>
          <a:p>
            <a:pPr algn="l" eaLnBrk="1" hangingPunct="1">
              <a:defRPr/>
            </a:pPr>
            <a:r>
              <a:rPr lang="en-GB" sz="2800" b="1" dirty="0">
                <a:solidFill>
                  <a:schemeClr val="tx1"/>
                </a:solidFill>
              </a:rPr>
              <a:t>CQ   -  general call</a:t>
            </a:r>
          </a:p>
          <a:p>
            <a:pPr algn="l" eaLnBrk="1" hangingPunct="1">
              <a:defRPr/>
            </a:pPr>
            <a:r>
              <a:rPr lang="en-GB" sz="2800" b="1" dirty="0">
                <a:solidFill>
                  <a:schemeClr val="tx1"/>
                </a:solidFill>
              </a:rPr>
              <a:t>CW -  Morse code  (Continuous or Carrier Wave)</a:t>
            </a:r>
          </a:p>
          <a:p>
            <a:pPr algn="l" eaLnBrk="1" hangingPunct="1">
              <a:defRPr/>
            </a:pPr>
            <a:r>
              <a:rPr lang="en-GB" sz="2800" b="1" dirty="0">
                <a:solidFill>
                  <a:schemeClr val="tx1"/>
                </a:solidFill>
              </a:rPr>
              <a:t>DE   -  from</a:t>
            </a:r>
          </a:p>
          <a:p>
            <a:pPr algn="l" eaLnBrk="1" hangingPunct="1">
              <a:defRPr/>
            </a:pPr>
            <a:r>
              <a:rPr lang="en-GB" sz="2800" b="1" dirty="0">
                <a:solidFill>
                  <a:schemeClr val="tx1"/>
                </a:solidFill>
              </a:rPr>
              <a:t>DX   -  long distance</a:t>
            </a:r>
          </a:p>
          <a:p>
            <a:pPr algn="l" eaLnBrk="1" hangingPunct="1">
              <a:defRPr/>
            </a:pPr>
            <a:r>
              <a:rPr lang="en-GB" sz="2800" b="1" dirty="0">
                <a:solidFill>
                  <a:schemeClr val="tx1"/>
                </a:solidFill>
              </a:rPr>
              <a:t>R      -  </a:t>
            </a:r>
            <a:r>
              <a:rPr lang="en-GB" sz="2800" b="1" dirty="0">
                <a:solidFill>
                  <a:srgbClr val="FF0000"/>
                </a:solidFill>
              </a:rPr>
              <a:t>R</a:t>
            </a:r>
            <a:r>
              <a:rPr lang="en-GB" sz="2800" b="1" dirty="0">
                <a:solidFill>
                  <a:schemeClr val="tx1"/>
                </a:solidFill>
              </a:rPr>
              <a:t>eceived   (hence “ROGER”  from old phonetic alphabet)</a:t>
            </a:r>
          </a:p>
          <a:p>
            <a:pPr algn="l" eaLnBrk="1" hangingPunct="1">
              <a:defRPr/>
            </a:pPr>
            <a:r>
              <a:rPr lang="en-GB" sz="2800" b="1" dirty="0">
                <a:solidFill>
                  <a:schemeClr val="tx1"/>
                </a:solidFill>
              </a:rPr>
              <a:t>RST -  </a:t>
            </a:r>
            <a:r>
              <a:rPr lang="en-GB" sz="2800" b="1" dirty="0">
                <a:solidFill>
                  <a:srgbClr val="FF0000"/>
                </a:solidFill>
              </a:rPr>
              <a:t>R</a:t>
            </a:r>
            <a:r>
              <a:rPr lang="en-GB" sz="2800" b="1" dirty="0">
                <a:solidFill>
                  <a:schemeClr val="tx1"/>
                </a:solidFill>
              </a:rPr>
              <a:t>eadability, Signal </a:t>
            </a:r>
            <a:r>
              <a:rPr lang="en-GB" sz="2800" b="1" dirty="0">
                <a:solidFill>
                  <a:srgbClr val="FF0000"/>
                </a:solidFill>
              </a:rPr>
              <a:t>S</a:t>
            </a:r>
            <a:r>
              <a:rPr lang="en-GB" sz="2800" b="1" dirty="0">
                <a:solidFill>
                  <a:schemeClr val="tx1"/>
                </a:solidFill>
              </a:rPr>
              <a:t>trength &amp; </a:t>
            </a:r>
            <a:r>
              <a:rPr lang="en-GB" sz="2800" b="1" dirty="0">
                <a:solidFill>
                  <a:srgbClr val="FF0000"/>
                </a:solidFill>
              </a:rPr>
              <a:t>T</a:t>
            </a:r>
            <a:r>
              <a:rPr lang="en-GB" sz="2800" b="1" dirty="0">
                <a:solidFill>
                  <a:schemeClr val="tx1"/>
                </a:solidFill>
              </a:rPr>
              <a:t>one report</a:t>
            </a:r>
          </a:p>
          <a:p>
            <a:pPr algn="l" eaLnBrk="1" hangingPunct="1">
              <a:defRPr/>
            </a:pPr>
            <a:r>
              <a:rPr lang="en-GB" sz="2800" b="1" dirty="0">
                <a:solidFill>
                  <a:schemeClr val="tx1"/>
                </a:solidFill>
              </a:rPr>
              <a:t>SIG  -   </a:t>
            </a:r>
            <a:r>
              <a:rPr lang="en-GB" sz="2800" b="1" dirty="0">
                <a:solidFill>
                  <a:srgbClr val="FF0000"/>
                </a:solidFill>
              </a:rPr>
              <a:t>Sig</a:t>
            </a:r>
            <a:r>
              <a:rPr lang="en-GB" sz="2800" b="1" dirty="0">
                <a:solidFill>
                  <a:schemeClr val="tx1"/>
                </a:solidFill>
              </a:rPr>
              <a:t>nal</a:t>
            </a:r>
          </a:p>
          <a:p>
            <a:pPr algn="l" eaLnBrk="1" hangingPunct="1">
              <a:defRPr/>
            </a:pPr>
            <a:r>
              <a:rPr lang="en-GB" sz="2800" b="1" dirty="0">
                <a:solidFill>
                  <a:schemeClr val="tx1"/>
                </a:solidFill>
              </a:rPr>
              <a:t>UR   -   Your</a:t>
            </a:r>
          </a:p>
          <a:p>
            <a:pPr algn="l" eaLnBrk="1" hangingPunct="1">
              <a:defRPr/>
            </a:pPr>
            <a:r>
              <a:rPr lang="en-GB" sz="2800" b="1" dirty="0">
                <a:solidFill>
                  <a:schemeClr val="tx1"/>
                </a:solidFill>
              </a:rPr>
              <a:t>WX  -   Weather</a:t>
            </a:r>
          </a:p>
          <a:p>
            <a:pPr algn="l" eaLnBrk="1" hangingPunct="1">
              <a:defRPr/>
            </a:pPr>
            <a:endParaRPr lang="en-GB" sz="2800" b="1" dirty="0">
              <a:solidFill>
                <a:schemeClr val="tx1"/>
              </a:solidFill>
            </a:endParaRPr>
          </a:p>
          <a:p>
            <a:pPr algn="l" eaLnBrk="1" hangingPunct="1">
              <a:defRPr/>
            </a:pPr>
            <a:r>
              <a:rPr lang="en-GB" sz="2800" b="1" dirty="0">
                <a:solidFill>
                  <a:schemeClr val="tx1"/>
                </a:solidFill>
              </a:rPr>
              <a:t>Why??</a:t>
            </a:r>
          </a:p>
          <a:p>
            <a:pPr algn="l" eaLnBrk="1" hangingPunct="1">
              <a:defRPr/>
            </a:pPr>
            <a:r>
              <a:rPr lang="en-GB" sz="2800" b="1" dirty="0">
                <a:solidFill>
                  <a:schemeClr val="tx1"/>
                </a:solidFill>
              </a:rPr>
              <a:t>Quicker Morse code and Internationally recognised</a:t>
            </a:r>
            <a:r>
              <a:rPr lang="en-GB" sz="4000" b="1" dirty="0">
                <a:solidFill>
                  <a:schemeClr val="tx1"/>
                </a:solidFill>
              </a:rPr>
              <a:t>	    </a:t>
            </a:r>
          </a:p>
        </p:txBody>
      </p:sp>
      <p:sp>
        <p:nvSpPr>
          <p:cNvPr id="1024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1F74E80-31D8-4D10-95E0-A30AC22E1AF5}" type="slidenum">
              <a:rPr kumimoji="0" lang="en-GB" altLang="en-US" sz="1200">
                <a:solidFill>
                  <a:srgbClr val="000000"/>
                </a:solidFill>
              </a:rPr>
              <a:pPr>
                <a:spcBef>
                  <a:spcPct val="0"/>
                </a:spcBef>
                <a:buClrTx/>
                <a:buSzTx/>
                <a:buFontTx/>
                <a:buNone/>
              </a:pPr>
              <a:t>39</a:t>
            </a:fld>
            <a:endParaRPr kumimoji="0" lang="en-GB" altLang="en-US" sz="1200">
              <a:solidFill>
                <a:srgbClr val="000000"/>
              </a:solidFill>
            </a:endParaRPr>
          </a:p>
        </p:txBody>
      </p:sp>
      <p:sp>
        <p:nvSpPr>
          <p:cNvPr id="12295"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291">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29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CQ Calls (</a:t>
            </a:r>
            <a:r>
              <a:rPr lang="en-GB" sz="4000" b="1" dirty="0">
                <a:solidFill>
                  <a:srgbClr val="FF0000"/>
                </a:solidFill>
                <a:latin typeface="Comic Sans MS" pitchFamily="66" charset="0"/>
              </a:rPr>
              <a:t>VHF FM</a:t>
            </a:r>
            <a:r>
              <a:rPr lang="en-GB" sz="4000" b="1" dirty="0">
                <a:latin typeface="Comic Sans MS" pitchFamily="66" charset="0"/>
              </a:rPr>
              <a:t>)</a:t>
            </a:r>
          </a:p>
        </p:txBody>
      </p:sp>
      <p:sp>
        <p:nvSpPr>
          <p:cNvPr id="14339"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normAutofit lnSpcReduction="10000"/>
          </a:bodyPr>
          <a:lstStyle/>
          <a:p>
            <a:pPr algn="l" eaLnBrk="1" hangingPunct="1">
              <a:defRPr/>
            </a:pPr>
            <a:r>
              <a:rPr lang="en-GB" altLang="en-US" sz="4000" b="1" dirty="0">
                <a:solidFill>
                  <a:srgbClr val="000000"/>
                </a:solidFill>
              </a:rPr>
              <a:t>Use short call e.g.</a:t>
            </a:r>
          </a:p>
          <a:p>
            <a:pPr algn="l" eaLnBrk="1" hangingPunct="1">
              <a:defRPr/>
            </a:pPr>
            <a:endParaRPr lang="en-GB" altLang="en-US" sz="1200" b="1" dirty="0">
              <a:solidFill>
                <a:srgbClr val="000000"/>
              </a:solidFill>
            </a:endParaRPr>
          </a:p>
          <a:p>
            <a:pPr algn="l" eaLnBrk="1" hangingPunct="1">
              <a:defRPr/>
            </a:pPr>
            <a:r>
              <a:rPr lang="en-GB" altLang="en-US" sz="4000" b="1" dirty="0">
                <a:solidFill>
                  <a:srgbClr val="000000"/>
                </a:solidFill>
              </a:rPr>
              <a:t>“CQ </a:t>
            </a:r>
            <a:r>
              <a:rPr lang="en-GB" altLang="en-US" sz="4000" b="1" dirty="0" err="1">
                <a:solidFill>
                  <a:srgbClr val="000000"/>
                </a:solidFill>
              </a:rPr>
              <a:t>CQ</a:t>
            </a:r>
            <a:r>
              <a:rPr lang="en-GB" altLang="en-US" sz="4000" b="1" dirty="0">
                <a:solidFill>
                  <a:srgbClr val="000000"/>
                </a:solidFill>
              </a:rPr>
              <a:t> </a:t>
            </a:r>
            <a:r>
              <a:rPr lang="en-GB" altLang="en-US" sz="4000" b="1" dirty="0" err="1">
                <a:solidFill>
                  <a:srgbClr val="000000"/>
                </a:solidFill>
              </a:rPr>
              <a:t>CQ</a:t>
            </a:r>
            <a:r>
              <a:rPr lang="en-GB" altLang="en-US" sz="4000" b="1" dirty="0">
                <a:solidFill>
                  <a:srgbClr val="000000"/>
                </a:solidFill>
              </a:rPr>
              <a:t> from M0ABC  Mike Zero Alpha Bravo Charlie”</a:t>
            </a:r>
          </a:p>
          <a:p>
            <a:pPr algn="l" eaLnBrk="1" hangingPunct="1">
              <a:defRPr/>
            </a:pPr>
            <a:endParaRPr lang="en-GB" altLang="en-US" sz="1200" b="1" dirty="0">
              <a:solidFill>
                <a:srgbClr val="000000"/>
              </a:solidFill>
            </a:endParaRPr>
          </a:p>
          <a:p>
            <a:pPr algn="l" eaLnBrk="1" hangingPunct="1">
              <a:defRPr/>
            </a:pPr>
            <a:r>
              <a:rPr lang="en-GB" altLang="en-US" sz="4000" b="1" dirty="0">
                <a:solidFill>
                  <a:srgbClr val="000000"/>
                </a:solidFill>
              </a:rPr>
              <a:t>Repeat only after a reasonable pause.   (30 seconds ?)</a:t>
            </a:r>
          </a:p>
        </p:txBody>
      </p:sp>
      <p:sp>
        <p:nvSpPr>
          <p:cNvPr id="1843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6B8D8932-EA1A-425D-954B-21F3922A4233}" type="slidenum">
              <a:rPr kumimoji="0" lang="en-GB" altLang="en-US" sz="1200">
                <a:solidFill>
                  <a:srgbClr val="000000"/>
                </a:solidFill>
              </a:rPr>
              <a:pPr>
                <a:spcBef>
                  <a:spcPct val="0"/>
                </a:spcBef>
                <a:buClrTx/>
                <a:buSzTx/>
                <a:buFontTx/>
                <a:buNone/>
              </a:pPr>
              <a:t>4</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RST Reports</a:t>
            </a:r>
          </a:p>
        </p:txBody>
      </p:sp>
      <p:sp>
        <p:nvSpPr>
          <p:cNvPr id="13315" name="Subtitle 2"/>
          <p:cNvSpPr>
            <a:spLocks noGrp="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normAutofit fontScale="77500" lnSpcReduction="20000"/>
          </a:bodyPr>
          <a:lstStyle/>
          <a:p>
            <a:pPr algn="l" eaLnBrk="1" hangingPunct="1">
              <a:defRPr/>
            </a:pPr>
            <a:r>
              <a:rPr lang="en-GB" sz="4000" b="1" dirty="0">
                <a:solidFill>
                  <a:schemeClr val="tx1"/>
                </a:solidFill>
              </a:rPr>
              <a:t>  		</a:t>
            </a:r>
          </a:p>
          <a:p>
            <a:pPr algn="l" eaLnBrk="1" hangingPunct="1">
              <a:defRPr/>
            </a:pPr>
            <a:r>
              <a:rPr lang="en-GB" sz="4000" b="1" dirty="0">
                <a:solidFill>
                  <a:schemeClr val="tx1"/>
                </a:solidFill>
              </a:rPr>
              <a:t>		</a:t>
            </a:r>
            <a:r>
              <a:rPr lang="en-GB" sz="5200" b="1" dirty="0">
                <a:solidFill>
                  <a:srgbClr val="FF0000"/>
                </a:solidFill>
              </a:rPr>
              <a:t>R</a:t>
            </a:r>
            <a:r>
              <a:rPr lang="en-GB" sz="5200" b="1" dirty="0">
                <a:solidFill>
                  <a:schemeClr val="tx1"/>
                </a:solidFill>
              </a:rPr>
              <a:t>eadability	1 to 5</a:t>
            </a:r>
          </a:p>
          <a:p>
            <a:pPr algn="l" eaLnBrk="1" hangingPunct="1">
              <a:defRPr/>
            </a:pPr>
            <a:endParaRPr lang="en-GB" sz="5200" b="1" dirty="0">
              <a:solidFill>
                <a:schemeClr val="tx1"/>
              </a:solidFill>
            </a:endParaRPr>
          </a:p>
          <a:p>
            <a:pPr algn="l" eaLnBrk="1" hangingPunct="1">
              <a:defRPr/>
            </a:pPr>
            <a:r>
              <a:rPr lang="en-GB" sz="5200" b="1" dirty="0">
                <a:solidFill>
                  <a:schemeClr val="tx1"/>
                </a:solidFill>
              </a:rPr>
              <a:t>		</a:t>
            </a:r>
            <a:r>
              <a:rPr lang="en-GB" sz="5200" b="1" dirty="0">
                <a:solidFill>
                  <a:srgbClr val="FF0000"/>
                </a:solidFill>
              </a:rPr>
              <a:t>S</a:t>
            </a:r>
            <a:r>
              <a:rPr lang="en-GB" sz="5200" b="1" dirty="0">
                <a:solidFill>
                  <a:schemeClr val="tx1"/>
                </a:solidFill>
              </a:rPr>
              <a:t>trength	1 to 9</a:t>
            </a:r>
          </a:p>
          <a:p>
            <a:pPr algn="l" eaLnBrk="1" hangingPunct="1">
              <a:defRPr/>
            </a:pPr>
            <a:endParaRPr lang="en-GB" sz="5200" b="1" dirty="0">
              <a:solidFill>
                <a:schemeClr val="tx1"/>
              </a:solidFill>
            </a:endParaRPr>
          </a:p>
          <a:p>
            <a:pPr algn="l" eaLnBrk="1" hangingPunct="1">
              <a:defRPr/>
            </a:pPr>
            <a:r>
              <a:rPr lang="en-GB" sz="5200" b="1" dirty="0">
                <a:solidFill>
                  <a:schemeClr val="tx1"/>
                </a:solidFill>
              </a:rPr>
              <a:t>		</a:t>
            </a:r>
            <a:r>
              <a:rPr lang="en-GB" sz="5200" b="1" dirty="0">
                <a:solidFill>
                  <a:srgbClr val="FF0000"/>
                </a:solidFill>
              </a:rPr>
              <a:t>T</a:t>
            </a:r>
            <a:r>
              <a:rPr lang="en-GB" sz="5200" b="1" dirty="0">
                <a:solidFill>
                  <a:schemeClr val="tx1"/>
                </a:solidFill>
              </a:rPr>
              <a:t>one		1 to 9</a:t>
            </a:r>
          </a:p>
          <a:p>
            <a:pPr algn="l" eaLnBrk="1" hangingPunct="1">
              <a:defRPr/>
            </a:pPr>
            <a:endParaRPr lang="en-GB" sz="4000" b="1" dirty="0">
              <a:solidFill>
                <a:schemeClr val="tx1"/>
              </a:solidFill>
            </a:endParaRPr>
          </a:p>
          <a:p>
            <a:pPr algn="l" eaLnBrk="1" hangingPunct="1">
              <a:defRPr/>
            </a:pPr>
            <a:r>
              <a:rPr lang="en-GB" sz="4000" b="1" dirty="0">
                <a:solidFill>
                  <a:schemeClr val="tx1"/>
                </a:solidFill>
              </a:rPr>
              <a:t>The higher the figure, the better the signal</a:t>
            </a:r>
            <a:endParaRPr lang="en-GB" sz="4500" b="1" dirty="0">
              <a:solidFill>
                <a:schemeClr val="tx1"/>
              </a:solidFill>
            </a:endParaRPr>
          </a:p>
        </p:txBody>
      </p:sp>
      <p:sp>
        <p:nvSpPr>
          <p:cNvPr id="10445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93918A27-C1AF-4B9A-AE14-4C0AFC8FDB79}" type="slidenum">
              <a:rPr kumimoji="0" lang="en-GB" altLang="en-US" sz="1200">
                <a:solidFill>
                  <a:srgbClr val="000000"/>
                </a:solidFill>
              </a:rPr>
              <a:pPr>
                <a:spcBef>
                  <a:spcPct val="0"/>
                </a:spcBef>
                <a:buClrTx/>
                <a:buSzTx/>
                <a:buFontTx/>
                <a:buNone/>
              </a:pPr>
              <a:t>40</a:t>
            </a:fld>
            <a:endParaRPr kumimoji="0" lang="en-GB" altLang="en-US" sz="1200">
              <a:solidFill>
                <a:srgbClr val="000000"/>
              </a:solidFill>
            </a:endParaRPr>
          </a:p>
        </p:txBody>
      </p:sp>
      <p:sp>
        <p:nvSpPr>
          <p:cNvPr id="13319"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Readability code</a:t>
            </a:r>
          </a:p>
        </p:txBody>
      </p:sp>
      <p:sp>
        <p:nvSpPr>
          <p:cNvPr id="13315" name="Subtitle 2"/>
          <p:cNvSpPr>
            <a:spLocks noGrp="1"/>
          </p:cNvSpPr>
          <p:nvPr>
            <p:ph type="subTitle" idx="1"/>
          </p:nvPr>
        </p:nvSpPr>
        <p:spPr bwMode="auto">
          <a:xfrm>
            <a:off x="571500" y="1285875"/>
            <a:ext cx="8176964" cy="4643438"/>
          </a:xfrm>
        </p:spPr>
        <p:txBody>
          <a:bodyPr wrap="square" lIns="91440" tIns="45720" rIns="91440" bIns="45720" numCol="1" anchor="t" anchorCtr="0" compatLnSpc="1">
            <a:prstTxWarp prst="textNoShape">
              <a:avLst/>
            </a:prstTxWarp>
            <a:normAutofit fontScale="70000" lnSpcReduction="20000"/>
          </a:bodyPr>
          <a:lstStyle/>
          <a:p>
            <a:pPr algn="l" eaLnBrk="1" hangingPunct="1">
              <a:defRPr/>
            </a:pPr>
            <a:r>
              <a:rPr lang="en-GB" sz="4000" b="1" dirty="0">
                <a:solidFill>
                  <a:schemeClr val="tx1"/>
                </a:solidFill>
              </a:rPr>
              <a:t>  		</a:t>
            </a:r>
          </a:p>
          <a:p>
            <a:pPr algn="l" eaLnBrk="1" hangingPunct="1">
              <a:defRPr/>
            </a:pPr>
            <a:r>
              <a:rPr lang="en-GB" sz="4000" b="1" dirty="0">
                <a:solidFill>
                  <a:schemeClr val="tx1"/>
                </a:solidFill>
              </a:rPr>
              <a:t>		</a:t>
            </a:r>
            <a:r>
              <a:rPr lang="en-GB" sz="4500" b="1" dirty="0">
                <a:solidFill>
                  <a:schemeClr val="tx1"/>
                </a:solidFill>
              </a:rPr>
              <a:t>1 - unreadable</a:t>
            </a:r>
          </a:p>
          <a:p>
            <a:pPr algn="l" eaLnBrk="1" hangingPunct="1">
              <a:defRPr/>
            </a:pPr>
            <a:r>
              <a:rPr lang="en-GB" sz="4500" b="1" dirty="0">
                <a:solidFill>
                  <a:schemeClr val="tx1"/>
                </a:solidFill>
              </a:rPr>
              <a:t> 		2 - barely readable</a:t>
            </a:r>
          </a:p>
          <a:p>
            <a:pPr algn="l" eaLnBrk="1" hangingPunct="1">
              <a:defRPr/>
            </a:pPr>
            <a:r>
              <a:rPr lang="en-GB" sz="4500" b="1" dirty="0">
                <a:solidFill>
                  <a:schemeClr val="tx1"/>
                </a:solidFill>
              </a:rPr>
              <a:t> 		3 - readable with difficulty</a:t>
            </a:r>
          </a:p>
          <a:p>
            <a:pPr algn="l" eaLnBrk="1" hangingPunct="1">
              <a:defRPr/>
            </a:pPr>
            <a:r>
              <a:rPr lang="en-GB" sz="4500" b="1" dirty="0">
                <a:solidFill>
                  <a:schemeClr val="tx1"/>
                </a:solidFill>
              </a:rPr>
              <a:t> 		4 - readable with a little difficulty</a:t>
            </a:r>
          </a:p>
          <a:p>
            <a:pPr algn="l" eaLnBrk="1" hangingPunct="1">
              <a:defRPr/>
            </a:pPr>
            <a:r>
              <a:rPr lang="en-GB" sz="4500" b="1" dirty="0">
                <a:solidFill>
                  <a:schemeClr val="tx1"/>
                </a:solidFill>
              </a:rPr>
              <a:t>	 	5 - totally readable  </a:t>
            </a:r>
          </a:p>
          <a:p>
            <a:pPr algn="l" eaLnBrk="1" hangingPunct="1">
              <a:defRPr/>
            </a:pPr>
            <a:endParaRPr lang="en-GB" sz="4500" b="1" dirty="0">
              <a:solidFill>
                <a:schemeClr val="tx1"/>
              </a:solidFill>
            </a:endParaRPr>
          </a:p>
          <a:p>
            <a:pPr algn="l" eaLnBrk="1" hangingPunct="1">
              <a:defRPr/>
            </a:pPr>
            <a:endParaRPr lang="en-GB" sz="4500" b="1" dirty="0">
              <a:solidFill>
                <a:schemeClr val="tx1"/>
              </a:solidFill>
            </a:endParaRPr>
          </a:p>
          <a:p>
            <a:pPr algn="l" eaLnBrk="1" hangingPunct="1">
              <a:defRPr/>
            </a:pPr>
            <a:r>
              <a:rPr lang="en-GB" sz="4500" b="1" dirty="0">
                <a:solidFill>
                  <a:schemeClr val="tx1"/>
                </a:solidFill>
              </a:rPr>
              <a:t>		Note – only </a:t>
            </a:r>
            <a:r>
              <a:rPr lang="en-GB" sz="4500" b="1" dirty="0">
                <a:solidFill>
                  <a:srgbClr val="FF0000"/>
                </a:solidFill>
              </a:rPr>
              <a:t>FIVE</a:t>
            </a:r>
            <a:r>
              <a:rPr lang="en-GB" sz="4500" b="1" dirty="0">
                <a:solidFill>
                  <a:schemeClr val="tx1"/>
                </a:solidFill>
              </a:rPr>
              <a:t> levels  </a:t>
            </a:r>
          </a:p>
        </p:txBody>
      </p:sp>
      <p:sp>
        <p:nvSpPr>
          <p:cNvPr id="10650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B29BE2FA-E583-4E7D-A151-7E218EBCE574}" type="slidenum">
              <a:rPr kumimoji="0" lang="en-GB" altLang="en-US" sz="1200">
                <a:solidFill>
                  <a:srgbClr val="000000"/>
                </a:solidFill>
              </a:rPr>
              <a:pPr>
                <a:spcBef>
                  <a:spcPct val="0"/>
                </a:spcBef>
                <a:buClrTx/>
                <a:buSzTx/>
                <a:buFontTx/>
                <a:buNone/>
              </a:pPr>
              <a:t>41</a:t>
            </a:fld>
            <a:endParaRPr kumimoji="0" lang="en-GB" altLang="en-US" sz="1200">
              <a:solidFill>
                <a:srgbClr val="000000"/>
              </a:solidFill>
            </a:endParaRPr>
          </a:p>
        </p:txBody>
      </p:sp>
      <p:sp>
        <p:nvSpPr>
          <p:cNvPr id="13319"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Signal Strength code</a:t>
            </a:r>
          </a:p>
        </p:txBody>
      </p:sp>
      <p:sp>
        <p:nvSpPr>
          <p:cNvPr id="14339" name="Subtitle 2"/>
          <p:cNvSpPr>
            <a:spLocks noGrp="1"/>
          </p:cNvSpPr>
          <p:nvPr>
            <p:ph type="subTitle" idx="1"/>
          </p:nvPr>
        </p:nvSpPr>
        <p:spPr bwMode="auto">
          <a:xfrm>
            <a:off x="285750" y="1071563"/>
            <a:ext cx="8286750" cy="5072062"/>
          </a:xfrm>
        </p:spPr>
        <p:txBody>
          <a:bodyPr wrap="square" lIns="91440" tIns="45720" rIns="91440" bIns="45720" numCol="1" anchor="t" anchorCtr="0" compatLnSpc="1">
            <a:prstTxWarp prst="textNoShape">
              <a:avLst/>
            </a:prstTxWarp>
            <a:normAutofit lnSpcReduction="10000"/>
          </a:bodyPr>
          <a:lstStyle/>
          <a:p>
            <a:pPr algn="l" eaLnBrk="1" hangingPunct="1">
              <a:defRPr/>
            </a:pPr>
            <a:r>
              <a:rPr lang="en-GB" sz="2800" b="1" dirty="0">
                <a:solidFill>
                  <a:schemeClr val="tx1"/>
                </a:solidFill>
              </a:rPr>
              <a:t>		1 - faint, barely perceptible </a:t>
            </a:r>
          </a:p>
          <a:p>
            <a:pPr algn="l" eaLnBrk="1" hangingPunct="1">
              <a:defRPr/>
            </a:pPr>
            <a:r>
              <a:rPr lang="en-GB" sz="2800" b="1" dirty="0">
                <a:solidFill>
                  <a:schemeClr val="tx1"/>
                </a:solidFill>
              </a:rPr>
              <a:t>		2 - very weak</a:t>
            </a:r>
          </a:p>
          <a:p>
            <a:pPr algn="l" eaLnBrk="1" hangingPunct="1">
              <a:defRPr/>
            </a:pPr>
            <a:r>
              <a:rPr lang="en-GB" sz="2800" b="1" dirty="0">
                <a:solidFill>
                  <a:schemeClr val="tx1"/>
                </a:solidFill>
              </a:rPr>
              <a:t>		3 - weak</a:t>
            </a:r>
          </a:p>
          <a:p>
            <a:pPr algn="l" eaLnBrk="1" hangingPunct="1">
              <a:defRPr/>
            </a:pPr>
            <a:r>
              <a:rPr lang="en-GB" sz="2800" b="1" dirty="0">
                <a:solidFill>
                  <a:schemeClr val="tx1"/>
                </a:solidFill>
              </a:rPr>
              <a:t>		4 - fair</a:t>
            </a:r>
          </a:p>
          <a:p>
            <a:pPr algn="l" eaLnBrk="1" hangingPunct="1">
              <a:defRPr/>
            </a:pPr>
            <a:r>
              <a:rPr lang="en-GB" sz="2800" b="1" dirty="0">
                <a:solidFill>
                  <a:schemeClr val="tx1"/>
                </a:solidFill>
              </a:rPr>
              <a:t>		5 - fairly good</a:t>
            </a:r>
          </a:p>
          <a:p>
            <a:pPr algn="l" eaLnBrk="1" hangingPunct="1">
              <a:defRPr/>
            </a:pPr>
            <a:r>
              <a:rPr lang="en-GB" sz="2800" b="1" dirty="0">
                <a:solidFill>
                  <a:schemeClr val="tx1"/>
                </a:solidFill>
              </a:rPr>
              <a:t>		6 - good</a:t>
            </a:r>
          </a:p>
          <a:p>
            <a:pPr algn="l" eaLnBrk="1" hangingPunct="1">
              <a:defRPr/>
            </a:pPr>
            <a:r>
              <a:rPr lang="en-GB" sz="2800" b="1" dirty="0">
                <a:solidFill>
                  <a:schemeClr val="tx1"/>
                </a:solidFill>
              </a:rPr>
              <a:t>		7 - moderately strong</a:t>
            </a:r>
          </a:p>
          <a:p>
            <a:pPr algn="l" eaLnBrk="1" hangingPunct="1">
              <a:defRPr/>
            </a:pPr>
            <a:r>
              <a:rPr lang="en-GB" sz="2800" b="1" dirty="0">
                <a:solidFill>
                  <a:schemeClr val="tx1"/>
                </a:solidFill>
              </a:rPr>
              <a:t>		8 - strong</a:t>
            </a:r>
          </a:p>
          <a:p>
            <a:pPr algn="l" eaLnBrk="1" hangingPunct="1">
              <a:defRPr/>
            </a:pPr>
            <a:r>
              <a:rPr lang="en-GB" sz="2800" b="1" dirty="0">
                <a:solidFill>
                  <a:schemeClr val="tx1"/>
                </a:solidFill>
              </a:rPr>
              <a:t>		9 - very strong</a:t>
            </a:r>
          </a:p>
          <a:p>
            <a:pPr algn="l" eaLnBrk="1" hangingPunct="1">
              <a:defRPr/>
            </a:pPr>
            <a:r>
              <a:rPr lang="en-GB" sz="2800" b="1" dirty="0">
                <a:solidFill>
                  <a:schemeClr val="tx1"/>
                </a:solidFill>
              </a:rPr>
              <a:t>						</a:t>
            </a:r>
            <a:r>
              <a:rPr lang="en-GB" sz="2800" b="1" dirty="0">
                <a:solidFill>
                  <a:srgbClr val="FF0000"/>
                </a:solidFill>
              </a:rPr>
              <a:t>NINE</a:t>
            </a:r>
            <a:r>
              <a:rPr lang="en-GB" sz="2800" b="1" dirty="0">
                <a:solidFill>
                  <a:schemeClr val="tx1"/>
                </a:solidFill>
              </a:rPr>
              <a:t> levels</a:t>
            </a:r>
          </a:p>
          <a:p>
            <a:pPr algn="l" eaLnBrk="1" hangingPunct="1">
              <a:defRPr/>
            </a:pPr>
            <a:endParaRPr lang="en-GB" sz="2800" b="1" dirty="0">
              <a:solidFill>
                <a:schemeClr val="tx1"/>
              </a:solidFill>
            </a:endParaRPr>
          </a:p>
        </p:txBody>
      </p:sp>
      <p:sp>
        <p:nvSpPr>
          <p:cNvPr id="10854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8DAD9383-8294-4A95-984E-4FD281A2D083}" type="slidenum">
              <a:rPr kumimoji="0" lang="en-GB" altLang="en-US" sz="1200">
                <a:solidFill>
                  <a:srgbClr val="000000"/>
                </a:solidFill>
              </a:rPr>
              <a:pPr>
                <a:spcBef>
                  <a:spcPct val="0"/>
                </a:spcBef>
                <a:buClrTx/>
                <a:buSzTx/>
                <a:buFontTx/>
                <a:buNone/>
              </a:pPr>
              <a:t>42</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Tone code</a:t>
            </a:r>
          </a:p>
        </p:txBody>
      </p:sp>
      <p:sp>
        <p:nvSpPr>
          <p:cNvPr id="15363" name="Subtitle 2"/>
          <p:cNvSpPr>
            <a:spLocks noGrp="1"/>
          </p:cNvSpPr>
          <p:nvPr>
            <p:ph type="subTitle" idx="1"/>
          </p:nvPr>
        </p:nvSpPr>
        <p:spPr bwMode="auto">
          <a:xfrm>
            <a:off x="285750" y="1071563"/>
            <a:ext cx="8286750" cy="5072062"/>
          </a:xfrm>
        </p:spPr>
        <p:txBody>
          <a:bodyPr wrap="square" lIns="91440" tIns="45720" rIns="91440" bIns="45720" numCol="1" anchor="t" anchorCtr="0" compatLnSpc="1">
            <a:prstTxWarp prst="textNoShape">
              <a:avLst/>
            </a:prstTxWarp>
            <a:normAutofit fontScale="92500" lnSpcReduction="20000"/>
          </a:bodyPr>
          <a:lstStyle/>
          <a:p>
            <a:pPr algn="l" eaLnBrk="1" hangingPunct="1">
              <a:defRPr/>
            </a:pPr>
            <a:r>
              <a:rPr lang="en-GB" sz="2800" b="1" dirty="0">
                <a:solidFill>
                  <a:schemeClr val="tx1"/>
                </a:solidFill>
              </a:rPr>
              <a:t>	Only used for CW (Morse) and other digital</a:t>
            </a:r>
            <a:br>
              <a:rPr lang="en-GB" sz="2800" b="1" dirty="0">
                <a:solidFill>
                  <a:schemeClr val="tx1"/>
                </a:solidFill>
              </a:rPr>
            </a:br>
            <a:r>
              <a:rPr lang="en-GB" sz="2800" b="1" dirty="0">
                <a:solidFill>
                  <a:schemeClr val="tx1"/>
                </a:solidFill>
              </a:rPr>
              <a:t>	modes </a:t>
            </a:r>
            <a:r>
              <a:rPr lang="en-GB" sz="2800" b="1" dirty="0" err="1">
                <a:solidFill>
                  <a:schemeClr val="tx1"/>
                </a:solidFill>
              </a:rPr>
              <a:t>eg</a:t>
            </a:r>
            <a:r>
              <a:rPr lang="en-GB" sz="2800" b="1" dirty="0">
                <a:solidFill>
                  <a:schemeClr val="tx1"/>
                </a:solidFill>
              </a:rPr>
              <a:t> RTTY</a:t>
            </a:r>
          </a:p>
          <a:p>
            <a:pPr algn="l" eaLnBrk="1" hangingPunct="1">
              <a:defRPr/>
            </a:pPr>
            <a:r>
              <a:rPr lang="en-GB" sz="2800" b="1" dirty="0">
                <a:solidFill>
                  <a:schemeClr val="tx1"/>
                </a:solidFill>
              </a:rPr>
              <a:t>	1 -  extremely rough note</a:t>
            </a:r>
          </a:p>
          <a:p>
            <a:pPr algn="l" eaLnBrk="1" hangingPunct="1">
              <a:defRPr/>
            </a:pPr>
            <a:r>
              <a:rPr lang="en-GB" sz="2800" b="1" dirty="0">
                <a:solidFill>
                  <a:schemeClr val="tx1"/>
                </a:solidFill>
              </a:rPr>
              <a:t>	2 -  very rough note</a:t>
            </a:r>
          </a:p>
          <a:p>
            <a:pPr algn="l" eaLnBrk="1" hangingPunct="1">
              <a:defRPr/>
            </a:pPr>
            <a:r>
              <a:rPr lang="en-GB" sz="2800" b="1" dirty="0">
                <a:solidFill>
                  <a:schemeClr val="tx1"/>
                </a:solidFill>
              </a:rPr>
              <a:t>	3 -  rough note</a:t>
            </a:r>
          </a:p>
          <a:p>
            <a:pPr algn="l" eaLnBrk="1" hangingPunct="1">
              <a:defRPr/>
            </a:pPr>
            <a:r>
              <a:rPr lang="en-GB" sz="2800" b="1" dirty="0">
                <a:solidFill>
                  <a:schemeClr val="tx1"/>
                </a:solidFill>
              </a:rPr>
              <a:t>	4 -  fairly rough note</a:t>
            </a:r>
          </a:p>
          <a:p>
            <a:pPr algn="l" eaLnBrk="1" hangingPunct="1">
              <a:defRPr/>
            </a:pPr>
            <a:r>
              <a:rPr lang="en-GB" sz="2800" b="1" dirty="0">
                <a:solidFill>
                  <a:schemeClr val="tx1"/>
                </a:solidFill>
              </a:rPr>
              <a:t>	5 -  note modulated with strong ripple</a:t>
            </a:r>
          </a:p>
          <a:p>
            <a:pPr algn="l" eaLnBrk="1" hangingPunct="1">
              <a:defRPr/>
            </a:pPr>
            <a:r>
              <a:rPr lang="en-GB" sz="2800" b="1" dirty="0">
                <a:solidFill>
                  <a:schemeClr val="tx1"/>
                </a:solidFill>
              </a:rPr>
              <a:t>	6 -  modulated note</a:t>
            </a:r>
          </a:p>
          <a:p>
            <a:pPr algn="l" eaLnBrk="1" hangingPunct="1">
              <a:defRPr/>
            </a:pPr>
            <a:r>
              <a:rPr lang="en-GB" sz="2800" b="1" dirty="0">
                <a:solidFill>
                  <a:schemeClr val="tx1"/>
                </a:solidFill>
              </a:rPr>
              <a:t>	7 -  near DC note with small ripple</a:t>
            </a:r>
          </a:p>
          <a:p>
            <a:pPr algn="l" eaLnBrk="1" hangingPunct="1">
              <a:defRPr/>
            </a:pPr>
            <a:r>
              <a:rPr lang="en-GB" sz="2800" b="1" dirty="0">
                <a:solidFill>
                  <a:schemeClr val="tx1"/>
                </a:solidFill>
              </a:rPr>
              <a:t>	8 -  good note with trace of ripple</a:t>
            </a:r>
          </a:p>
          <a:p>
            <a:pPr algn="l" eaLnBrk="1" hangingPunct="1">
              <a:defRPr/>
            </a:pPr>
            <a:r>
              <a:rPr lang="en-GB" sz="2800" b="1" dirty="0">
                <a:solidFill>
                  <a:schemeClr val="tx1"/>
                </a:solidFill>
              </a:rPr>
              <a:t>	9 -  pure note</a:t>
            </a:r>
          </a:p>
          <a:p>
            <a:pPr algn="l" eaLnBrk="1" hangingPunct="1">
              <a:defRPr/>
            </a:pPr>
            <a:r>
              <a:rPr lang="en-GB" sz="2800" b="1" dirty="0">
                <a:solidFill>
                  <a:schemeClr val="tx1"/>
                </a:solidFill>
              </a:rPr>
              <a:t>						</a:t>
            </a:r>
            <a:r>
              <a:rPr lang="en-GB" sz="2800" b="1" dirty="0">
                <a:solidFill>
                  <a:srgbClr val="FF0000"/>
                </a:solidFill>
              </a:rPr>
              <a:t>NINE</a:t>
            </a:r>
            <a:r>
              <a:rPr lang="en-GB" sz="2800" b="1" dirty="0">
                <a:solidFill>
                  <a:schemeClr val="tx1"/>
                </a:solidFill>
              </a:rPr>
              <a:t> levels</a:t>
            </a:r>
          </a:p>
          <a:p>
            <a:pPr algn="l" eaLnBrk="1" hangingPunct="1">
              <a:defRPr/>
            </a:pPr>
            <a:endParaRPr lang="en-GB" sz="2800" b="1" dirty="0">
              <a:solidFill>
                <a:schemeClr val="tx1"/>
              </a:solidFill>
            </a:endParaRPr>
          </a:p>
        </p:txBody>
      </p:sp>
      <p:sp>
        <p:nvSpPr>
          <p:cNvPr id="11059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31796FA-20B2-4788-B714-7D840A8C5D59}" type="slidenum">
              <a:rPr kumimoji="0" lang="en-GB" altLang="en-US" sz="1200">
                <a:solidFill>
                  <a:srgbClr val="000000"/>
                </a:solidFill>
              </a:rPr>
              <a:pPr>
                <a:spcBef>
                  <a:spcPct val="0"/>
                </a:spcBef>
                <a:buClrTx/>
                <a:buSzTx/>
                <a:buFontTx/>
                <a:buNone/>
              </a:pPr>
              <a:t>43</a:t>
            </a:fld>
            <a:endParaRPr kumimoji="0" lang="en-GB" altLang="en-US" sz="1200">
              <a:solidFill>
                <a:srgbClr val="000000"/>
              </a:solidFill>
            </a:endParaRPr>
          </a:p>
        </p:txBody>
      </p:sp>
      <p:sp>
        <p:nvSpPr>
          <p:cNvPr id="15367"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RS Examples</a:t>
            </a:r>
          </a:p>
        </p:txBody>
      </p:sp>
      <p:sp>
        <p:nvSpPr>
          <p:cNvPr id="15363" name="Subtitle 2"/>
          <p:cNvSpPr>
            <a:spLocks noGrp="1"/>
          </p:cNvSpPr>
          <p:nvPr>
            <p:ph type="subTitle" idx="1"/>
          </p:nvPr>
        </p:nvSpPr>
        <p:spPr bwMode="auto">
          <a:xfrm>
            <a:off x="285750" y="1071563"/>
            <a:ext cx="8286750" cy="5072062"/>
          </a:xfrm>
        </p:spPr>
        <p:txBody>
          <a:bodyPr wrap="square" lIns="91440" tIns="45720" rIns="91440" bIns="45720" numCol="1" anchor="t" anchorCtr="0" compatLnSpc="1">
            <a:prstTxWarp prst="textNoShape">
              <a:avLst/>
            </a:prstTxWarp>
            <a:normAutofit lnSpcReduction="10000"/>
          </a:bodyPr>
          <a:lstStyle/>
          <a:p>
            <a:pPr algn="l" eaLnBrk="1" hangingPunct="1">
              <a:defRPr/>
            </a:pPr>
            <a:endParaRPr lang="en-GB" sz="2800" b="1" dirty="0">
              <a:solidFill>
                <a:schemeClr val="tx1"/>
              </a:solidFill>
            </a:endParaRPr>
          </a:p>
          <a:p>
            <a:pPr algn="l" eaLnBrk="1" hangingPunct="1">
              <a:defRPr/>
            </a:pPr>
            <a:r>
              <a:rPr lang="en-GB" sz="2800" b="1" dirty="0">
                <a:solidFill>
                  <a:schemeClr val="tx1"/>
                </a:solidFill>
              </a:rPr>
              <a:t>	5 &amp; 9	    Totally readable  &amp; very strong</a:t>
            </a:r>
          </a:p>
          <a:p>
            <a:pPr algn="l" eaLnBrk="1" hangingPunct="1">
              <a:defRPr/>
            </a:pPr>
            <a:r>
              <a:rPr lang="en-GB" sz="2800" b="1" dirty="0">
                <a:solidFill>
                  <a:schemeClr val="tx1"/>
                </a:solidFill>
              </a:rPr>
              <a:t>	</a:t>
            </a:r>
          </a:p>
          <a:p>
            <a:pPr algn="l" eaLnBrk="1" hangingPunct="1">
              <a:defRPr/>
            </a:pPr>
            <a:r>
              <a:rPr lang="en-GB" sz="2800" b="1" dirty="0">
                <a:solidFill>
                  <a:schemeClr val="tx1"/>
                </a:solidFill>
              </a:rPr>
              <a:t>	3 &amp; 7	    Readable with difficulty </a:t>
            </a:r>
          </a:p>
          <a:p>
            <a:pPr algn="l" eaLnBrk="1" hangingPunct="1">
              <a:defRPr/>
            </a:pPr>
            <a:r>
              <a:rPr lang="en-GB" sz="2800" b="1" dirty="0">
                <a:solidFill>
                  <a:schemeClr val="tx1"/>
                </a:solidFill>
              </a:rPr>
              <a:t>		    and moderately strong	</a:t>
            </a:r>
          </a:p>
          <a:p>
            <a:pPr algn="l" eaLnBrk="1" hangingPunct="1">
              <a:defRPr/>
            </a:pPr>
            <a:endParaRPr lang="en-GB" sz="2800" b="1" dirty="0">
              <a:solidFill>
                <a:schemeClr val="tx1"/>
              </a:solidFill>
            </a:endParaRPr>
          </a:p>
          <a:p>
            <a:pPr algn="l" eaLnBrk="1" hangingPunct="1">
              <a:defRPr/>
            </a:pPr>
            <a:r>
              <a:rPr lang="en-GB" sz="2800" b="1" dirty="0">
                <a:solidFill>
                  <a:schemeClr val="tx1"/>
                </a:solidFill>
              </a:rPr>
              <a:t>	2 &amp; 3     Barely readable and weak</a:t>
            </a:r>
          </a:p>
          <a:p>
            <a:pPr algn="l" eaLnBrk="1" hangingPunct="1">
              <a:defRPr/>
            </a:pPr>
            <a:endParaRPr lang="en-GB" sz="2800" b="1" dirty="0">
              <a:solidFill>
                <a:schemeClr val="tx1"/>
              </a:solidFill>
            </a:endParaRPr>
          </a:p>
          <a:p>
            <a:pPr algn="l" eaLnBrk="1" hangingPunct="1">
              <a:defRPr/>
            </a:pPr>
            <a:r>
              <a:rPr lang="en-GB" sz="2800" b="1" dirty="0">
                <a:solidFill>
                  <a:schemeClr val="tx1"/>
                </a:solidFill>
              </a:rPr>
              <a:t>	1 &amp; 9	    Unreadable but very strong</a:t>
            </a:r>
          </a:p>
          <a:p>
            <a:pPr algn="l" eaLnBrk="1" hangingPunct="1">
              <a:defRPr/>
            </a:pPr>
            <a:r>
              <a:rPr lang="en-GB" sz="2800" b="1" dirty="0">
                <a:solidFill>
                  <a:schemeClr val="tx1"/>
                </a:solidFill>
              </a:rPr>
              <a:t>			(microphone fault ?)	</a:t>
            </a:r>
          </a:p>
        </p:txBody>
      </p:sp>
      <p:sp>
        <p:nvSpPr>
          <p:cNvPr id="11264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DB0ED99-BF81-4EA2-9EF4-C905EBFF522A}" type="slidenum">
              <a:rPr kumimoji="0" lang="en-GB" altLang="en-US" sz="1200">
                <a:solidFill>
                  <a:srgbClr val="000000"/>
                </a:solidFill>
              </a:rPr>
              <a:pPr>
                <a:spcBef>
                  <a:spcPct val="0"/>
                </a:spcBef>
                <a:buClrTx/>
                <a:buSzTx/>
                <a:buFontTx/>
                <a:buNone/>
              </a:pPr>
              <a:t>44</a:t>
            </a:fld>
            <a:endParaRPr kumimoji="0" lang="en-GB" altLang="en-US" sz="1200">
              <a:solidFill>
                <a:srgbClr val="000000"/>
              </a:solidFill>
            </a:endParaRPr>
          </a:p>
        </p:txBody>
      </p:sp>
      <p:sp>
        <p:nvSpPr>
          <p:cNvPr id="15367"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36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RST Examples</a:t>
            </a:r>
          </a:p>
        </p:txBody>
      </p:sp>
      <p:sp>
        <p:nvSpPr>
          <p:cNvPr id="15363" name="Subtitle 2"/>
          <p:cNvSpPr>
            <a:spLocks noGrp="1"/>
          </p:cNvSpPr>
          <p:nvPr>
            <p:ph type="subTitle" idx="1"/>
          </p:nvPr>
        </p:nvSpPr>
        <p:spPr bwMode="auto">
          <a:xfrm>
            <a:off x="285750" y="1071563"/>
            <a:ext cx="8286750" cy="5500687"/>
          </a:xfrm>
        </p:spPr>
        <p:txBody>
          <a:bodyPr wrap="square" lIns="91440" tIns="45720" rIns="91440" bIns="45720" numCol="1" anchor="t" anchorCtr="0" compatLnSpc="1">
            <a:prstTxWarp prst="textNoShape">
              <a:avLst/>
            </a:prstTxWarp>
            <a:normAutofit/>
          </a:bodyPr>
          <a:lstStyle/>
          <a:p>
            <a:pPr algn="l" eaLnBrk="1" hangingPunct="1">
              <a:defRPr/>
            </a:pPr>
            <a:endParaRPr lang="en-GB" sz="2800" b="1" dirty="0">
              <a:solidFill>
                <a:schemeClr val="tx1"/>
              </a:solidFill>
            </a:endParaRPr>
          </a:p>
          <a:p>
            <a:pPr algn="l" eaLnBrk="1" hangingPunct="1">
              <a:defRPr/>
            </a:pPr>
            <a:r>
              <a:rPr lang="en-GB" sz="2800" b="1" dirty="0">
                <a:solidFill>
                  <a:schemeClr val="tx1"/>
                </a:solidFill>
              </a:rPr>
              <a:t>	599	Totally readable</a:t>
            </a:r>
          </a:p>
          <a:p>
            <a:pPr algn="l" eaLnBrk="1" hangingPunct="1">
              <a:defRPr/>
            </a:pPr>
            <a:r>
              <a:rPr lang="en-GB" sz="2800" b="1" dirty="0">
                <a:solidFill>
                  <a:schemeClr val="tx1"/>
                </a:solidFill>
              </a:rPr>
              <a:t>		very strong</a:t>
            </a:r>
          </a:p>
          <a:p>
            <a:pPr algn="l" eaLnBrk="1" hangingPunct="1">
              <a:defRPr/>
            </a:pPr>
            <a:r>
              <a:rPr lang="en-GB" sz="2800" b="1" dirty="0">
                <a:solidFill>
                  <a:schemeClr val="tx1"/>
                </a:solidFill>
              </a:rPr>
              <a:t>		pure note</a:t>
            </a:r>
          </a:p>
          <a:p>
            <a:pPr algn="l" eaLnBrk="1" hangingPunct="1">
              <a:defRPr/>
            </a:pPr>
            <a:endParaRPr lang="en-GB" sz="2800" b="1" dirty="0">
              <a:solidFill>
                <a:schemeClr val="tx1"/>
              </a:solidFill>
            </a:endParaRPr>
          </a:p>
          <a:p>
            <a:pPr algn="l" eaLnBrk="1" hangingPunct="1">
              <a:defRPr/>
            </a:pPr>
            <a:r>
              <a:rPr lang="en-GB" sz="2800" b="1" dirty="0">
                <a:solidFill>
                  <a:schemeClr val="tx1"/>
                </a:solidFill>
              </a:rPr>
              <a:t>	333	Readable with difficulty</a:t>
            </a:r>
          </a:p>
          <a:p>
            <a:pPr algn="l" eaLnBrk="1" hangingPunct="1">
              <a:defRPr/>
            </a:pPr>
            <a:r>
              <a:rPr lang="en-GB" sz="2800" b="1" dirty="0">
                <a:solidFill>
                  <a:schemeClr val="tx1"/>
                </a:solidFill>
              </a:rPr>
              <a:t>	            weak signal</a:t>
            </a:r>
          </a:p>
          <a:p>
            <a:pPr algn="l" eaLnBrk="1" hangingPunct="1">
              <a:defRPr/>
            </a:pPr>
            <a:r>
              <a:rPr lang="en-GB" sz="2800" b="1" dirty="0">
                <a:solidFill>
                  <a:schemeClr val="tx1"/>
                </a:solidFill>
              </a:rPr>
              <a:t>		rough note</a:t>
            </a:r>
          </a:p>
        </p:txBody>
      </p:sp>
      <p:sp>
        <p:nvSpPr>
          <p:cNvPr id="11469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B523335-0E96-4D0D-8D48-9CEFE63CAC80}" type="slidenum">
              <a:rPr kumimoji="0" lang="en-GB" altLang="en-US" sz="1200">
                <a:solidFill>
                  <a:srgbClr val="000000"/>
                </a:solidFill>
              </a:rPr>
              <a:pPr>
                <a:spcBef>
                  <a:spcPct val="0"/>
                </a:spcBef>
                <a:buClrTx/>
                <a:buSzTx/>
                <a:buFontTx/>
                <a:buNone/>
              </a:pPr>
              <a:t>45</a:t>
            </a:fld>
            <a:endParaRPr kumimoji="0" lang="en-GB" altLang="en-US" sz="1200">
              <a:solidFill>
                <a:srgbClr val="000000"/>
              </a:solidFill>
            </a:endParaRPr>
          </a:p>
        </p:txBody>
      </p:sp>
      <p:sp>
        <p:nvSpPr>
          <p:cNvPr id="15367"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Common Modes </a:t>
            </a:r>
          </a:p>
        </p:txBody>
      </p:sp>
      <p:sp>
        <p:nvSpPr>
          <p:cNvPr id="16387" name="Subtitle 2"/>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eaLnBrk="1" hangingPunct="1"/>
            <a:r>
              <a:rPr lang="en-GB" altLang="en-US" sz="4000" b="1" dirty="0">
                <a:solidFill>
                  <a:schemeClr val="tx1"/>
                </a:solidFill>
              </a:rPr>
              <a:t>CW – </a:t>
            </a:r>
            <a:r>
              <a:rPr lang="en-GB" altLang="en-US" sz="4000" dirty="0">
                <a:solidFill>
                  <a:schemeClr val="tx1"/>
                </a:solidFill>
              </a:rPr>
              <a:t>Morse code </a:t>
            </a:r>
            <a:r>
              <a:rPr lang="en-GB" altLang="en-US" sz="4000" b="1" dirty="0">
                <a:solidFill>
                  <a:schemeClr val="tx1"/>
                </a:solidFill>
              </a:rPr>
              <a:t>- </a:t>
            </a:r>
            <a:r>
              <a:rPr lang="en-GB" altLang="en-US" sz="4000" dirty="0">
                <a:solidFill>
                  <a:schemeClr val="tx1"/>
                </a:solidFill>
              </a:rPr>
              <a:t>can get through when other modes e.g. SSB, fail</a:t>
            </a:r>
          </a:p>
          <a:p>
            <a:pPr algn="l" eaLnBrk="1" hangingPunct="1"/>
            <a:endParaRPr lang="en-GB" altLang="en-US" sz="4000" dirty="0">
              <a:solidFill>
                <a:schemeClr val="tx1"/>
              </a:solidFill>
            </a:endParaRPr>
          </a:p>
          <a:p>
            <a:pPr algn="l" eaLnBrk="1" hangingPunct="1"/>
            <a:r>
              <a:rPr lang="en-GB" altLang="en-US" sz="4000" b="1" dirty="0">
                <a:solidFill>
                  <a:schemeClr val="tx1"/>
                </a:solidFill>
              </a:rPr>
              <a:t>SSB</a:t>
            </a:r>
            <a:r>
              <a:rPr lang="en-GB" altLang="en-US" sz="4000" dirty="0">
                <a:solidFill>
                  <a:schemeClr val="tx1"/>
                </a:solidFill>
              </a:rPr>
              <a:t> – best for HF phone operation</a:t>
            </a:r>
          </a:p>
          <a:p>
            <a:pPr algn="l" eaLnBrk="1" hangingPunct="1"/>
            <a:endParaRPr lang="en-GB" altLang="en-US" sz="4000" b="1" dirty="0">
              <a:solidFill>
                <a:schemeClr val="tx1"/>
              </a:solidFill>
            </a:endParaRPr>
          </a:p>
          <a:p>
            <a:pPr algn="l" eaLnBrk="1" hangingPunct="1"/>
            <a:r>
              <a:rPr lang="en-GB" altLang="en-US" sz="4000" b="1" dirty="0">
                <a:solidFill>
                  <a:schemeClr val="tx1"/>
                </a:solidFill>
              </a:rPr>
              <a:t>FM</a:t>
            </a:r>
            <a:r>
              <a:rPr lang="en-GB" altLang="en-US" sz="4000" dirty="0">
                <a:solidFill>
                  <a:schemeClr val="tx1"/>
                </a:solidFill>
              </a:rPr>
              <a:t>  -  easiest to tune in and listen to</a:t>
            </a:r>
            <a:br>
              <a:rPr lang="en-GB" altLang="en-US" sz="4000" dirty="0">
                <a:solidFill>
                  <a:schemeClr val="tx1"/>
                </a:solidFill>
              </a:rPr>
            </a:br>
            <a:r>
              <a:rPr lang="en-GB" altLang="en-US" sz="4000" dirty="0">
                <a:solidFill>
                  <a:schemeClr val="tx1"/>
                </a:solidFill>
              </a:rPr>
              <a:t>            (rarely used below 28 MHz)</a:t>
            </a:r>
          </a:p>
        </p:txBody>
      </p:sp>
      <p:sp>
        <p:nvSpPr>
          <p:cNvPr id="11674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7A5578C-6173-488F-AA6E-D7E1968E5989}" type="slidenum">
              <a:rPr kumimoji="0" lang="en-GB" altLang="en-US" sz="1200">
                <a:solidFill>
                  <a:srgbClr val="000000"/>
                </a:solidFill>
              </a:rPr>
              <a:pPr>
                <a:spcBef>
                  <a:spcPct val="0"/>
                </a:spcBef>
                <a:buClrTx/>
                <a:buSzTx/>
                <a:buFontTx/>
                <a:buNone/>
              </a:pPr>
              <a:t>46</a:t>
            </a:fld>
            <a:endParaRPr kumimoji="0" lang="en-GB" altLang="en-US" sz="1200">
              <a:solidFill>
                <a:srgbClr val="000000"/>
              </a:solidFill>
            </a:endParaRPr>
          </a:p>
        </p:txBody>
      </p:sp>
      <p:sp>
        <p:nvSpPr>
          <p:cNvPr id="1639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Some Other Modes </a:t>
            </a:r>
          </a:p>
        </p:txBody>
      </p:sp>
      <p:sp>
        <p:nvSpPr>
          <p:cNvPr id="17411" name="Subtitle 2"/>
          <p:cNvSpPr>
            <a:spLocks noGrp="1" noChangeArrowheads="1"/>
          </p:cNvSpPr>
          <p:nvPr>
            <p:ph type="subTitle" idx="1"/>
          </p:nvPr>
        </p:nvSpPr>
        <p:spPr bwMode="auto">
          <a:xfrm>
            <a:off x="571500" y="2000250"/>
            <a:ext cx="8215313" cy="4214813"/>
          </a:xfrm>
        </p:spPr>
        <p:txBody>
          <a:bodyPr wrap="square" lIns="91440" tIns="45720" rIns="91440" bIns="45720" numCol="1" anchor="t" anchorCtr="0" compatLnSpc="1">
            <a:prstTxWarp prst="textNoShape">
              <a:avLst/>
            </a:prstTxWarp>
          </a:bodyPr>
          <a:lstStyle/>
          <a:p>
            <a:pPr algn="l" eaLnBrk="1" hangingPunct="1"/>
            <a:r>
              <a:rPr lang="en-GB" altLang="en-US" b="1">
                <a:solidFill>
                  <a:schemeClr val="tx1"/>
                </a:solidFill>
              </a:rPr>
              <a:t>PSK &amp; RTTY </a:t>
            </a:r>
            <a:r>
              <a:rPr lang="en-GB" altLang="en-US">
                <a:solidFill>
                  <a:schemeClr val="tx1"/>
                </a:solidFill>
              </a:rPr>
              <a:t>– common ‘digital’ modes</a:t>
            </a:r>
          </a:p>
          <a:p>
            <a:pPr algn="l" eaLnBrk="1" hangingPunct="1"/>
            <a:endParaRPr lang="en-GB" altLang="en-US">
              <a:solidFill>
                <a:schemeClr val="tx1"/>
              </a:solidFill>
            </a:endParaRPr>
          </a:p>
          <a:p>
            <a:pPr algn="l" eaLnBrk="1" hangingPunct="1"/>
            <a:r>
              <a:rPr lang="en-GB" altLang="en-US" b="1">
                <a:solidFill>
                  <a:schemeClr val="tx1"/>
                </a:solidFill>
              </a:rPr>
              <a:t>FT8 </a:t>
            </a:r>
            <a:r>
              <a:rPr lang="en-GB" altLang="en-US">
                <a:solidFill>
                  <a:schemeClr val="tx1"/>
                </a:solidFill>
              </a:rPr>
              <a:t>– weak signal digital mode</a:t>
            </a:r>
            <a:endParaRPr lang="en-GB" altLang="en-US" b="1">
              <a:solidFill>
                <a:schemeClr val="tx1"/>
              </a:solidFill>
            </a:endParaRPr>
          </a:p>
          <a:p>
            <a:pPr algn="l" eaLnBrk="1" hangingPunct="1"/>
            <a:endParaRPr lang="en-GB" altLang="en-US" b="1">
              <a:solidFill>
                <a:schemeClr val="tx1"/>
              </a:solidFill>
            </a:endParaRPr>
          </a:p>
          <a:p>
            <a:pPr algn="l" eaLnBrk="1" hangingPunct="1"/>
            <a:r>
              <a:rPr lang="en-GB" altLang="en-US" b="1">
                <a:solidFill>
                  <a:schemeClr val="tx1"/>
                </a:solidFill>
              </a:rPr>
              <a:t>FSTV </a:t>
            </a:r>
            <a:r>
              <a:rPr lang="en-GB" altLang="en-US">
                <a:solidFill>
                  <a:schemeClr val="tx1"/>
                </a:solidFill>
              </a:rPr>
              <a:t>– full definition television (&gt; 1240 MHz)</a:t>
            </a:r>
          </a:p>
          <a:p>
            <a:pPr algn="l" eaLnBrk="1" hangingPunct="1"/>
            <a:endParaRPr lang="en-GB" altLang="en-US" b="1">
              <a:solidFill>
                <a:schemeClr val="tx1"/>
              </a:solidFill>
            </a:endParaRPr>
          </a:p>
          <a:p>
            <a:pPr algn="l" eaLnBrk="1" hangingPunct="1"/>
            <a:r>
              <a:rPr lang="en-GB" altLang="en-US" b="1">
                <a:solidFill>
                  <a:schemeClr val="tx1"/>
                </a:solidFill>
              </a:rPr>
              <a:t>SSTV </a:t>
            </a:r>
            <a:r>
              <a:rPr lang="en-GB" altLang="en-US">
                <a:solidFill>
                  <a:schemeClr val="tx1"/>
                </a:solidFill>
              </a:rPr>
              <a:t>– slow scan television (HF &amp; VHF)</a:t>
            </a:r>
            <a:endParaRPr lang="en-GB" altLang="en-US" b="1">
              <a:solidFill>
                <a:schemeClr val="tx1"/>
              </a:solidFill>
            </a:endParaRPr>
          </a:p>
        </p:txBody>
      </p:sp>
      <p:sp>
        <p:nvSpPr>
          <p:cNvPr id="11878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2212210E-4F6D-47B9-9509-53BBC378CBF0}" type="slidenum">
              <a:rPr kumimoji="0" lang="en-GB" altLang="en-US" sz="1200">
                <a:solidFill>
                  <a:srgbClr val="000000"/>
                </a:solidFill>
              </a:rPr>
              <a:pPr>
                <a:spcBef>
                  <a:spcPct val="0"/>
                </a:spcBef>
                <a:buClrTx/>
                <a:buSzTx/>
                <a:buFontTx/>
                <a:buNone/>
              </a:pPr>
              <a:t>47</a:t>
            </a:fld>
            <a:endParaRPr kumimoji="0" lang="en-GB" altLang="en-US" sz="1200">
              <a:solidFill>
                <a:srgbClr val="000000"/>
              </a:solidFill>
            </a:endParaRPr>
          </a:p>
        </p:txBody>
      </p:sp>
      <p:sp>
        <p:nvSpPr>
          <p:cNvPr id="17415"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Computers</a:t>
            </a:r>
          </a:p>
        </p:txBody>
      </p:sp>
      <p:sp>
        <p:nvSpPr>
          <p:cNvPr id="34819"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r>
              <a:rPr lang="en-GB" altLang="en-US" b="1" dirty="0">
                <a:solidFill>
                  <a:schemeClr val="tx1"/>
                </a:solidFill>
              </a:rPr>
              <a:t>Many modes  e.g.  RTTY, PSK, SSTV, </a:t>
            </a:r>
          </a:p>
          <a:p>
            <a:pPr algn="l" eaLnBrk="1" hangingPunct="1"/>
            <a:br>
              <a:rPr lang="en-GB" altLang="en-US" b="1" dirty="0">
                <a:solidFill>
                  <a:schemeClr val="tx1"/>
                </a:solidFill>
              </a:rPr>
            </a:br>
            <a:r>
              <a:rPr lang="en-GB" altLang="en-US" b="1" dirty="0">
                <a:solidFill>
                  <a:schemeClr val="tx1"/>
                </a:solidFill>
              </a:rPr>
              <a:t>CW (morse code) can be sent and received using a personal computer connected to the transceiver.</a:t>
            </a:r>
            <a:endParaRPr lang="en-GB" altLang="en-US" sz="4000" b="1" dirty="0">
              <a:solidFill>
                <a:schemeClr val="tx1"/>
              </a:solidFill>
            </a:endParaRPr>
          </a:p>
        </p:txBody>
      </p:sp>
      <p:sp>
        <p:nvSpPr>
          <p:cNvPr id="12083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939ABC0A-1B33-45D3-9B70-3DDBC02BE495}" type="slidenum">
              <a:rPr kumimoji="0" lang="en-GB" altLang="en-US" sz="1200">
                <a:solidFill>
                  <a:srgbClr val="000000"/>
                </a:solidFill>
              </a:rPr>
              <a:pPr>
                <a:spcBef>
                  <a:spcPct val="0"/>
                </a:spcBef>
                <a:buClrTx/>
                <a:buSzTx/>
                <a:buFontTx/>
                <a:buNone/>
              </a:pPr>
              <a:t>48</a:t>
            </a:fld>
            <a:endParaRPr kumimoji="0" lang="en-GB" altLang="en-US" sz="1200">
              <a:solidFill>
                <a:srgbClr val="000000"/>
              </a:solidFill>
            </a:endParaRPr>
          </a:p>
        </p:txBody>
      </p:sp>
      <p:sp>
        <p:nvSpPr>
          <p:cNvPr id="18439"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err="1">
                <a:latin typeface="Comic Sans MS" pitchFamily="66" charset="0"/>
              </a:rPr>
              <a:t>Callsign</a:t>
            </a:r>
            <a:r>
              <a:rPr lang="en-GB" b="1" dirty="0">
                <a:latin typeface="Comic Sans MS" pitchFamily="66" charset="0"/>
              </a:rPr>
              <a:t> directories</a:t>
            </a:r>
          </a:p>
        </p:txBody>
      </p:sp>
      <p:sp>
        <p:nvSpPr>
          <p:cNvPr id="35843" name="Subtitle 2"/>
          <p:cNvSpPr>
            <a:spLocks noGrp="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defRPr/>
            </a:pPr>
            <a:endParaRPr lang="en-GB" sz="4000" b="1" dirty="0">
              <a:solidFill>
                <a:schemeClr val="tx1"/>
              </a:solidFill>
            </a:endParaRPr>
          </a:p>
          <a:p>
            <a:pPr algn="l" eaLnBrk="1" hangingPunct="1">
              <a:defRPr/>
            </a:pPr>
            <a:r>
              <a:rPr lang="en-GB" sz="4000" b="1" dirty="0">
                <a:solidFill>
                  <a:schemeClr val="tx1"/>
                </a:solidFill>
              </a:rPr>
              <a:t>RSGB year book &amp; CD (Europe)</a:t>
            </a:r>
          </a:p>
          <a:p>
            <a:pPr algn="l" eaLnBrk="1" hangingPunct="1">
              <a:defRPr/>
            </a:pPr>
            <a:endParaRPr lang="en-GB" sz="4000" b="1" dirty="0">
              <a:solidFill>
                <a:schemeClr val="tx1"/>
              </a:solidFill>
            </a:endParaRPr>
          </a:p>
          <a:p>
            <a:pPr algn="l" eaLnBrk="1" hangingPunct="1">
              <a:defRPr/>
            </a:pPr>
            <a:r>
              <a:rPr lang="en-GB" sz="4000" b="1" dirty="0">
                <a:solidFill>
                  <a:schemeClr val="tx2">
                    <a:lumMod val="75000"/>
                  </a:schemeClr>
                </a:solidFill>
              </a:rPr>
              <a:t>www.qrz.com</a:t>
            </a:r>
            <a:r>
              <a:rPr lang="en-GB" sz="4000" b="1" dirty="0">
                <a:solidFill>
                  <a:schemeClr val="tx1"/>
                </a:solidFill>
              </a:rPr>
              <a:t>   (worldwide)</a:t>
            </a:r>
          </a:p>
        </p:txBody>
      </p:sp>
      <p:sp>
        <p:nvSpPr>
          <p:cNvPr id="12288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880A252C-133B-493E-A9B7-CA9739ABD20F}" type="slidenum">
              <a:rPr kumimoji="0" lang="en-GB" altLang="en-US" sz="1200">
                <a:solidFill>
                  <a:srgbClr val="000000"/>
                </a:solidFill>
              </a:rPr>
              <a:pPr>
                <a:spcBef>
                  <a:spcPct val="0"/>
                </a:spcBef>
                <a:buClrTx/>
                <a:buSzTx/>
                <a:buFontTx/>
                <a:buNone/>
              </a:pPr>
              <a:t>49</a:t>
            </a:fld>
            <a:endParaRPr kumimoji="0" lang="en-GB" altLang="en-US" sz="1200">
              <a:solidFill>
                <a:srgbClr val="000000"/>
              </a:solidFill>
            </a:endParaRPr>
          </a:p>
        </p:txBody>
      </p:sp>
      <p:sp>
        <p:nvSpPr>
          <p:cNvPr id="1946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20" y="-112568"/>
            <a:ext cx="9144000" cy="1141268"/>
          </a:xfrm>
        </p:spPr>
        <p:txBody>
          <a:bodyPr/>
          <a:lstStyle/>
          <a:p>
            <a:pPr eaLnBrk="1" fontAlgn="auto" hangingPunct="1">
              <a:spcAft>
                <a:spcPts val="0"/>
              </a:spcAft>
              <a:defRPr/>
            </a:pPr>
            <a:r>
              <a:rPr lang="en-GB" sz="4000" b="1" dirty="0">
                <a:latin typeface="Comic Sans MS" pitchFamily="66" charset="0"/>
              </a:rPr>
              <a:t>CQ Calls (</a:t>
            </a:r>
            <a:r>
              <a:rPr lang="en-GB" sz="4000" b="1" dirty="0">
                <a:solidFill>
                  <a:srgbClr val="FF0000"/>
                </a:solidFill>
                <a:latin typeface="Comic Sans MS" pitchFamily="66" charset="0"/>
              </a:rPr>
              <a:t>SSB</a:t>
            </a:r>
            <a:r>
              <a:rPr lang="en-GB" sz="4000" b="1" dirty="0">
                <a:latin typeface="Comic Sans MS" pitchFamily="66" charset="0"/>
              </a:rPr>
              <a:t>)</a:t>
            </a:r>
          </a:p>
        </p:txBody>
      </p:sp>
      <p:sp>
        <p:nvSpPr>
          <p:cNvPr id="14339" name="Subtitle 2"/>
          <p:cNvSpPr>
            <a:spLocks noGrp="1"/>
          </p:cNvSpPr>
          <p:nvPr>
            <p:ph type="subTitle" idx="1"/>
          </p:nvPr>
        </p:nvSpPr>
        <p:spPr bwMode="auto">
          <a:xfrm>
            <a:off x="1143000" y="1285875"/>
            <a:ext cx="6929438" cy="4643438"/>
          </a:xfrm>
        </p:spPr>
        <p:txBody>
          <a:bodyPr wrap="square" lIns="91440" tIns="45720" rIns="91440" bIns="45720" numCol="1" anchor="t" anchorCtr="0" compatLnSpc="1">
            <a:prstTxWarp prst="textNoShape">
              <a:avLst/>
            </a:prstTxWarp>
            <a:normAutofit fontScale="85000" lnSpcReduction="10000"/>
          </a:bodyPr>
          <a:lstStyle/>
          <a:p>
            <a:pPr algn="l" eaLnBrk="1" hangingPunct="1">
              <a:defRPr/>
            </a:pPr>
            <a:r>
              <a:rPr lang="en-GB" sz="4000" b="1" dirty="0">
                <a:solidFill>
                  <a:srgbClr val="000000"/>
                </a:solidFill>
              </a:rPr>
              <a:t>Use longer call to allow receiving station to tune in e.g.</a:t>
            </a:r>
          </a:p>
          <a:p>
            <a:pPr algn="l" eaLnBrk="1" hangingPunct="1">
              <a:defRPr/>
            </a:pPr>
            <a:endParaRPr lang="en-GB" sz="1200" b="1" dirty="0">
              <a:solidFill>
                <a:srgbClr val="000000"/>
              </a:solidFill>
            </a:endParaRPr>
          </a:p>
          <a:p>
            <a:pPr algn="l" eaLnBrk="1" hangingPunct="1">
              <a:defRPr/>
            </a:pPr>
            <a:r>
              <a:rPr lang="en-GB" sz="4000" b="1" dirty="0">
                <a:solidFill>
                  <a:srgbClr val="000000"/>
                </a:solidFill>
              </a:rPr>
              <a:t>“CQ </a:t>
            </a:r>
            <a:r>
              <a:rPr lang="en-GB" sz="4000" b="1" dirty="0" err="1">
                <a:solidFill>
                  <a:srgbClr val="000000"/>
                </a:solidFill>
              </a:rPr>
              <a:t>CQ</a:t>
            </a:r>
            <a:r>
              <a:rPr lang="en-GB" sz="4000" b="1" dirty="0">
                <a:solidFill>
                  <a:srgbClr val="000000"/>
                </a:solidFill>
              </a:rPr>
              <a:t> </a:t>
            </a:r>
            <a:r>
              <a:rPr lang="en-GB" sz="4000" b="1" dirty="0" err="1">
                <a:solidFill>
                  <a:srgbClr val="000000"/>
                </a:solidFill>
              </a:rPr>
              <a:t>CQ</a:t>
            </a:r>
            <a:r>
              <a:rPr lang="en-GB" sz="4000" b="1" dirty="0">
                <a:solidFill>
                  <a:srgbClr val="000000"/>
                </a:solidFill>
              </a:rPr>
              <a:t> from M0ABC CQ </a:t>
            </a:r>
            <a:br>
              <a:rPr lang="en-GB" sz="4000" b="1" dirty="0">
                <a:solidFill>
                  <a:srgbClr val="000000"/>
                </a:solidFill>
              </a:rPr>
            </a:br>
            <a:r>
              <a:rPr lang="en-GB" sz="4000" b="1" dirty="0">
                <a:solidFill>
                  <a:srgbClr val="000000"/>
                </a:solidFill>
              </a:rPr>
              <a:t>  Mike Zero Alpha Bravo Charlie”</a:t>
            </a:r>
          </a:p>
          <a:p>
            <a:pPr algn="l" eaLnBrk="1" hangingPunct="1">
              <a:defRPr/>
            </a:pPr>
            <a:r>
              <a:rPr lang="en-GB" sz="4000" b="1" dirty="0">
                <a:solidFill>
                  <a:srgbClr val="000000"/>
                </a:solidFill>
              </a:rPr>
              <a:t>  Sent three or four times.</a:t>
            </a:r>
          </a:p>
          <a:p>
            <a:pPr algn="l" eaLnBrk="1" hangingPunct="1">
              <a:defRPr/>
            </a:pPr>
            <a:endParaRPr lang="en-GB" sz="1200" b="1" dirty="0">
              <a:solidFill>
                <a:srgbClr val="000000"/>
              </a:solidFill>
            </a:endParaRPr>
          </a:p>
          <a:p>
            <a:pPr algn="l" eaLnBrk="1" hangingPunct="1">
              <a:defRPr/>
            </a:pPr>
            <a:r>
              <a:rPr lang="en-GB" sz="4000" b="1" dirty="0">
                <a:solidFill>
                  <a:srgbClr val="000000"/>
                </a:solidFill>
              </a:rPr>
              <a:t>Short pauses (3 seconds) between transmissions are acceptable. </a:t>
            </a:r>
          </a:p>
        </p:txBody>
      </p:sp>
      <p:sp>
        <p:nvSpPr>
          <p:cNvPr id="2048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41A5CD15-5C36-4C69-948F-E94EBBD8957A}" type="slidenum">
              <a:rPr kumimoji="0" lang="en-GB" altLang="en-US" sz="1200">
                <a:solidFill>
                  <a:srgbClr val="000000"/>
                </a:solidFill>
              </a:rPr>
              <a:pPr>
                <a:spcBef>
                  <a:spcPct val="0"/>
                </a:spcBef>
                <a:buClrTx/>
                <a:buSzTx/>
                <a:buFontTx/>
                <a:buNone/>
              </a:pPr>
              <a:t>5</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Country prefixes</a:t>
            </a:r>
          </a:p>
        </p:txBody>
      </p:sp>
      <p:sp>
        <p:nvSpPr>
          <p:cNvPr id="20483"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r>
              <a:rPr lang="en-GB" altLang="en-US" sz="4000" b="1" dirty="0">
                <a:solidFill>
                  <a:schemeClr val="tx1"/>
                </a:solidFill>
              </a:rPr>
              <a:t>Memorise the following:</a:t>
            </a:r>
          </a:p>
          <a:p>
            <a:pPr algn="l" eaLnBrk="1" hangingPunct="1"/>
            <a:r>
              <a:rPr lang="en-GB" altLang="en-US" sz="4000" b="1" dirty="0">
                <a:solidFill>
                  <a:schemeClr val="tx1"/>
                </a:solidFill>
              </a:rPr>
              <a:t>EI  	Ireland		F  	France</a:t>
            </a:r>
          </a:p>
          <a:p>
            <a:pPr algn="l" eaLnBrk="1" hangingPunct="1"/>
            <a:r>
              <a:rPr lang="en-GB" altLang="en-US" sz="4000" b="1" dirty="0">
                <a:solidFill>
                  <a:schemeClr val="tx1"/>
                </a:solidFill>
              </a:rPr>
              <a:t>I	Italy		JA	Japan</a:t>
            </a:r>
          </a:p>
          <a:p>
            <a:pPr algn="l" eaLnBrk="1" hangingPunct="1"/>
            <a:r>
              <a:rPr lang="en-GB" altLang="en-US" sz="4000" b="1" dirty="0">
                <a:solidFill>
                  <a:schemeClr val="tx1"/>
                </a:solidFill>
              </a:rPr>
              <a:t>VE	Canada		PA	Netherlands</a:t>
            </a:r>
          </a:p>
          <a:p>
            <a:pPr algn="l" eaLnBrk="1" hangingPunct="1"/>
            <a:r>
              <a:rPr lang="en-GB" altLang="en-US" sz="4000" b="1" dirty="0">
                <a:solidFill>
                  <a:schemeClr val="tx1"/>
                </a:solidFill>
              </a:rPr>
              <a:t>VK	Australia	W	USA</a:t>
            </a:r>
          </a:p>
          <a:p>
            <a:pPr algn="l" eaLnBrk="1" hangingPunct="1"/>
            <a:r>
              <a:rPr lang="en-GB" altLang="en-US" sz="4000" b="1" dirty="0">
                <a:solidFill>
                  <a:schemeClr val="tx1"/>
                </a:solidFill>
              </a:rPr>
              <a:t>ZL	New Zealand</a:t>
            </a:r>
          </a:p>
        </p:txBody>
      </p:sp>
      <p:sp>
        <p:nvSpPr>
          <p:cNvPr id="12493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88D851C5-62E0-4BB8-8524-5B7444488DAA}" type="slidenum">
              <a:rPr kumimoji="0" lang="en-GB" altLang="en-US" sz="1200">
                <a:solidFill>
                  <a:srgbClr val="000000"/>
                </a:solidFill>
              </a:rPr>
              <a:pPr>
                <a:spcBef>
                  <a:spcPct val="0"/>
                </a:spcBef>
                <a:buClrTx/>
                <a:buSzTx/>
                <a:buFontTx/>
                <a:buNone/>
              </a:pPr>
              <a:t>50</a:t>
            </a:fld>
            <a:endParaRPr kumimoji="0" lang="en-GB" altLang="en-US" sz="1200">
              <a:solidFill>
                <a:srgbClr val="000000"/>
              </a:solidFill>
            </a:endParaRPr>
          </a:p>
        </p:txBody>
      </p:sp>
      <p:sp>
        <p:nvSpPr>
          <p:cNvPr id="20487"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QSL cards</a:t>
            </a:r>
          </a:p>
        </p:txBody>
      </p:sp>
      <p:sp>
        <p:nvSpPr>
          <p:cNvPr id="21507"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r>
              <a:rPr lang="en-GB" altLang="en-US" b="1" dirty="0">
                <a:solidFill>
                  <a:schemeClr val="tx1"/>
                </a:solidFill>
              </a:rPr>
              <a:t>Postcards sent to confirm a contact </a:t>
            </a:r>
          </a:p>
          <a:p>
            <a:pPr algn="l" eaLnBrk="1" hangingPunct="1"/>
            <a:endParaRPr lang="en-GB" altLang="en-US" b="1" dirty="0">
              <a:solidFill>
                <a:schemeClr val="tx1"/>
              </a:solidFill>
            </a:endParaRPr>
          </a:p>
          <a:p>
            <a:pPr algn="l" eaLnBrk="1" hangingPunct="1"/>
            <a:r>
              <a:rPr lang="en-GB" altLang="en-US" b="1" dirty="0">
                <a:solidFill>
                  <a:schemeClr val="tx1"/>
                </a:solidFill>
              </a:rPr>
              <a:t>Often used to claim awards</a:t>
            </a:r>
          </a:p>
          <a:p>
            <a:pPr algn="l" eaLnBrk="1" hangingPunct="1"/>
            <a:endParaRPr lang="en-GB" altLang="en-US" b="1" dirty="0">
              <a:solidFill>
                <a:schemeClr val="tx1"/>
              </a:solidFill>
            </a:endParaRPr>
          </a:p>
          <a:p>
            <a:pPr algn="l" eaLnBrk="1" hangingPunct="1"/>
            <a:r>
              <a:rPr lang="en-GB" altLang="en-US" b="1" dirty="0">
                <a:solidFill>
                  <a:schemeClr val="tx1"/>
                </a:solidFill>
              </a:rPr>
              <a:t>Usually sent via “bureau” to avoid postage </a:t>
            </a:r>
          </a:p>
          <a:p>
            <a:pPr algn="l" eaLnBrk="1" hangingPunct="1"/>
            <a:endParaRPr lang="en-GB" altLang="en-US" b="1" dirty="0">
              <a:solidFill>
                <a:schemeClr val="tx1"/>
              </a:solidFill>
            </a:endParaRPr>
          </a:p>
          <a:p>
            <a:pPr algn="l" eaLnBrk="1" hangingPunct="1"/>
            <a:r>
              <a:rPr lang="en-GB" altLang="en-US" b="1" dirty="0">
                <a:solidFill>
                  <a:schemeClr val="tx1"/>
                </a:solidFill>
              </a:rPr>
              <a:t>Most now sent via internet</a:t>
            </a:r>
          </a:p>
        </p:txBody>
      </p:sp>
      <p:sp>
        <p:nvSpPr>
          <p:cNvPr id="12698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AA3915A0-B74B-4B12-A1D3-3A104AAC2130}" type="slidenum">
              <a:rPr kumimoji="0" lang="en-GB" altLang="en-US" sz="1200">
                <a:solidFill>
                  <a:srgbClr val="000000"/>
                </a:solidFill>
              </a:rPr>
              <a:pPr>
                <a:spcBef>
                  <a:spcPct val="0"/>
                </a:spcBef>
                <a:buClrTx/>
                <a:buSzTx/>
                <a:buFontTx/>
                <a:buNone/>
              </a:pPr>
              <a:t>51</a:t>
            </a:fld>
            <a:endParaRPr kumimoji="0" lang="en-GB" altLang="en-US" sz="1200">
              <a:solidFill>
                <a:srgbClr val="000000"/>
              </a:solidFill>
            </a:endParaRPr>
          </a:p>
        </p:txBody>
      </p:sp>
      <p:sp>
        <p:nvSpPr>
          <p:cNvPr id="2151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err="1">
                <a:latin typeface="Comic Sans MS" pitchFamily="66" charset="0"/>
              </a:rPr>
              <a:t>Dx-peditions</a:t>
            </a:r>
            <a:endParaRPr lang="en-GB" b="1" dirty="0">
              <a:latin typeface="Comic Sans MS" pitchFamily="66" charset="0"/>
            </a:endParaRPr>
          </a:p>
        </p:txBody>
      </p:sp>
      <p:sp>
        <p:nvSpPr>
          <p:cNvPr id="12902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BBBB16AE-8338-42A7-9EEC-0B59728C448E}" type="slidenum">
              <a:rPr kumimoji="0" lang="en-GB" altLang="en-US" sz="1200">
                <a:solidFill>
                  <a:srgbClr val="000000"/>
                </a:solidFill>
              </a:rPr>
              <a:pPr>
                <a:spcBef>
                  <a:spcPct val="0"/>
                </a:spcBef>
                <a:buClrTx/>
                <a:buSzTx/>
                <a:buFontTx/>
                <a:buNone/>
              </a:pPr>
              <a:t>52</a:t>
            </a:fld>
            <a:endParaRPr kumimoji="0" lang="en-GB" altLang="en-US" sz="1200">
              <a:solidFill>
                <a:srgbClr val="000000"/>
              </a:solidFill>
            </a:endParaRPr>
          </a:p>
        </p:txBody>
      </p:sp>
      <p:sp>
        <p:nvSpPr>
          <p:cNvPr id="22535"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a:t>
            </a:r>
          </a:p>
        </p:txBody>
      </p:sp>
      <p:pic>
        <p:nvPicPr>
          <p:cNvPr id="129031" name="Picture 2" descr="C:\Users\Brian\Documents\Brian's Stuff\U3A\Sc &amp; Tech\AR What is it\seychelles 2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24744"/>
            <a:ext cx="6770687"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err="1">
                <a:latin typeface="Comic Sans MS" pitchFamily="66" charset="0"/>
              </a:rPr>
              <a:t>Dx-peditions</a:t>
            </a:r>
            <a:endParaRPr lang="en-GB" b="1" dirty="0">
              <a:latin typeface="Comic Sans MS" pitchFamily="66" charset="0"/>
            </a:endParaRPr>
          </a:p>
        </p:txBody>
      </p:sp>
      <p:sp>
        <p:nvSpPr>
          <p:cNvPr id="13107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95392425-F85E-433C-83C0-9C3CA87EEBDF}" type="slidenum">
              <a:rPr kumimoji="0" lang="en-GB" altLang="en-US" sz="1200">
                <a:solidFill>
                  <a:srgbClr val="000000"/>
                </a:solidFill>
              </a:rPr>
              <a:pPr>
                <a:spcBef>
                  <a:spcPct val="0"/>
                </a:spcBef>
                <a:buClrTx/>
                <a:buSzTx/>
                <a:buFontTx/>
                <a:buNone/>
              </a:pPr>
              <a:t>53</a:t>
            </a:fld>
            <a:endParaRPr kumimoji="0" lang="en-GB" altLang="en-US" sz="1200">
              <a:solidFill>
                <a:srgbClr val="000000"/>
              </a:solidFill>
            </a:endParaRPr>
          </a:p>
        </p:txBody>
      </p:sp>
      <p:sp>
        <p:nvSpPr>
          <p:cNvPr id="22535"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a:t>
            </a:r>
          </a:p>
        </p:txBody>
      </p:sp>
      <p:pic>
        <p:nvPicPr>
          <p:cNvPr id="131079" name="Picture 2" descr="C:\Users\Brian\Documents\Brian's Stuff\U3A\Sc &amp; Tech\AR What is it\scarborough re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96975"/>
            <a:ext cx="7620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1"/>
          <p:cNvSpPr txBox="1">
            <a:spLocks noChangeArrowheads="1"/>
          </p:cNvSpPr>
          <p:nvPr/>
        </p:nvSpPr>
        <p:spPr bwMode="auto">
          <a:xfrm>
            <a:off x="2195513" y="2492375"/>
            <a:ext cx="5040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r>
              <a:rPr kumimoji="0" lang="en-GB" altLang="en-US" sz="6000" b="1">
                <a:solidFill>
                  <a:srgbClr val="0070C0"/>
                </a:solidFill>
                <a:latin typeface="Comic Sans MS" panose="030F0702030302020204" pitchFamily="66" charset="0"/>
              </a:rPr>
              <a:t> Repeaters</a:t>
            </a:r>
          </a:p>
        </p:txBody>
      </p:sp>
      <p:sp>
        <p:nvSpPr>
          <p:cNvPr id="2" name="Footer Placeholder 1"/>
          <p:cNvSpPr>
            <a:spLocks noGrp="1"/>
          </p:cNvSpPr>
          <p:nvPr>
            <p:ph type="ftr" sz="quarter" idx="11"/>
          </p:nvPr>
        </p:nvSpPr>
        <p:spPr/>
        <p:txBody>
          <a:bodyPr/>
          <a:lstStyle/>
          <a:p>
            <a:pPr>
              <a:defRPr/>
            </a:pPr>
            <a:r>
              <a:rPr lang="en-GB"/>
              <a:t>G3EFX   2C1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Repeaters</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normAutofit fontScale="70000" lnSpcReduction="20000"/>
          </a:bodyPr>
          <a:lstStyle/>
          <a:p>
            <a:pPr algn="l" eaLnBrk="1" hangingPunct="1">
              <a:defRPr/>
            </a:pPr>
            <a:endParaRPr lang="en-US" sz="4000" b="1" dirty="0">
              <a:solidFill>
                <a:schemeClr val="tx1"/>
              </a:solidFill>
            </a:endParaRPr>
          </a:p>
          <a:p>
            <a:pPr algn="l" eaLnBrk="1" hangingPunct="1">
              <a:defRPr/>
            </a:pPr>
            <a:r>
              <a:rPr lang="en-US" sz="5200" b="1" dirty="0">
                <a:solidFill>
                  <a:schemeClr val="tx1"/>
                </a:solidFill>
              </a:rPr>
              <a:t>A repeater is an automatic relay station usually on a hill or high building.	</a:t>
            </a:r>
            <a:r>
              <a:rPr lang="en-US" sz="4000" b="1" dirty="0">
                <a:solidFill>
                  <a:schemeClr val="tx1"/>
                </a:solidFill>
              </a:rPr>
              <a:t>	</a:t>
            </a:r>
            <a:br>
              <a:rPr lang="en-GB" sz="4000" dirty="0"/>
            </a:br>
            <a:endParaRPr lang="en-GB" sz="4000" dirty="0"/>
          </a:p>
          <a:p>
            <a:pPr algn="l" eaLnBrk="1" hangingPunct="1">
              <a:defRPr/>
            </a:pPr>
            <a:r>
              <a:rPr lang="en-US" sz="5200" b="1" dirty="0">
                <a:solidFill>
                  <a:schemeClr val="tx1"/>
                </a:solidFill>
              </a:rPr>
              <a:t>Used to improve the range of mobile &amp; hand portable stations. </a:t>
            </a:r>
          </a:p>
          <a:p>
            <a:pPr algn="l" eaLnBrk="1" hangingPunct="1">
              <a:defRPr/>
            </a:pPr>
            <a:br>
              <a:rPr lang="en-GB" sz="5200" dirty="0"/>
            </a:br>
            <a:endParaRPr lang="en-GB" sz="5200" b="1" dirty="0">
              <a:solidFill>
                <a:schemeClr val="tx1"/>
              </a:solidFill>
            </a:endParaRPr>
          </a:p>
        </p:txBody>
      </p:sp>
      <p:sp>
        <p:nvSpPr>
          <p:cNvPr id="13414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DA735ADC-9082-4EC2-8356-BF4F52A11AE9}" type="slidenum">
              <a:rPr kumimoji="0" lang="en-GB" altLang="en-US" sz="1200">
                <a:solidFill>
                  <a:srgbClr val="000000"/>
                </a:solidFill>
              </a:rPr>
              <a:pPr>
                <a:spcBef>
                  <a:spcPct val="0"/>
                </a:spcBef>
                <a:buClrTx/>
                <a:buSzTx/>
                <a:buFontTx/>
                <a:buNone/>
              </a:pPr>
              <a:t>55</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 Mobile/Portable problems  </a:t>
            </a:r>
          </a:p>
        </p:txBody>
      </p:sp>
      <p:sp>
        <p:nvSpPr>
          <p:cNvPr id="14339" name="Subtitle 2"/>
          <p:cNvSpPr>
            <a:spLocks noGrp="1"/>
          </p:cNvSpPr>
          <p:nvPr>
            <p:ph type="subTitle" idx="1"/>
          </p:nvPr>
        </p:nvSpPr>
        <p:spPr bwMode="auto">
          <a:xfrm>
            <a:off x="214313" y="1285875"/>
            <a:ext cx="8715375" cy="4806950"/>
          </a:xfrm>
        </p:spPr>
        <p:txBody>
          <a:bodyPr wrap="square" lIns="91440" tIns="45720" rIns="91440" bIns="45720" numCol="1" anchor="t" anchorCtr="0" compatLnSpc="1">
            <a:prstTxWarp prst="textNoShape">
              <a:avLst/>
            </a:prstTxWarp>
            <a:normAutofit fontScale="62500" lnSpcReduction="20000"/>
          </a:bodyPr>
          <a:lstStyle/>
          <a:p>
            <a:pPr algn="l" eaLnBrk="1" hangingPunct="1">
              <a:defRPr/>
            </a:pPr>
            <a:endParaRPr lang="en-US" sz="4000" b="1" dirty="0">
              <a:solidFill>
                <a:schemeClr val="tx1"/>
              </a:solidFill>
            </a:endParaRPr>
          </a:p>
          <a:p>
            <a:pPr algn="l" eaLnBrk="1" hangingPunct="1">
              <a:buFont typeface="Arial" pitchFamily="34" charset="0"/>
              <a:buChar char="•"/>
              <a:defRPr/>
            </a:pPr>
            <a:r>
              <a:rPr lang="en-US" sz="5200" b="1" dirty="0">
                <a:solidFill>
                  <a:schemeClr val="tx1"/>
                </a:solidFill>
              </a:rPr>
              <a:t> Antennas only few feet above ground </a:t>
            </a:r>
          </a:p>
          <a:p>
            <a:pPr algn="l" eaLnBrk="1" hangingPunct="1">
              <a:buFont typeface="Arial" pitchFamily="34" charset="0"/>
              <a:buChar char="•"/>
              <a:defRPr/>
            </a:pPr>
            <a:endParaRPr lang="en-US" sz="5200" b="1" dirty="0">
              <a:solidFill>
                <a:schemeClr val="tx1"/>
              </a:solidFill>
            </a:endParaRPr>
          </a:p>
          <a:p>
            <a:pPr algn="l" eaLnBrk="1" hangingPunct="1">
              <a:buFont typeface="Arial" pitchFamily="34" charset="0"/>
              <a:buChar char="•"/>
              <a:defRPr/>
            </a:pPr>
            <a:r>
              <a:rPr lang="en-US" sz="5200" b="1" dirty="0">
                <a:solidFill>
                  <a:schemeClr val="tx1"/>
                </a:solidFill>
              </a:rPr>
              <a:t> Often low power e.g.  4 Watts or less</a:t>
            </a:r>
          </a:p>
          <a:p>
            <a:pPr algn="l" eaLnBrk="1" hangingPunct="1">
              <a:buFont typeface="Arial" pitchFamily="34" charset="0"/>
              <a:buChar char="•"/>
              <a:defRPr/>
            </a:pPr>
            <a:endParaRPr lang="en-US" sz="5200" b="1" dirty="0">
              <a:solidFill>
                <a:schemeClr val="tx1"/>
              </a:solidFill>
            </a:endParaRPr>
          </a:p>
          <a:p>
            <a:pPr algn="l">
              <a:buFont typeface="Arial" pitchFamily="34" charset="0"/>
              <a:buChar char="•"/>
              <a:defRPr/>
            </a:pPr>
            <a:r>
              <a:rPr lang="en-US" sz="5200" b="1" dirty="0">
                <a:solidFill>
                  <a:schemeClr val="tx1"/>
                </a:solidFill>
              </a:rPr>
              <a:t> Moving among buildings, trees, hills</a:t>
            </a:r>
          </a:p>
          <a:p>
            <a:pPr algn="l">
              <a:defRPr/>
            </a:pPr>
            <a:endParaRPr lang="en-US" sz="5200" b="1" dirty="0">
              <a:solidFill>
                <a:schemeClr val="tx1"/>
              </a:solidFill>
            </a:endParaRPr>
          </a:p>
          <a:p>
            <a:pPr algn="l">
              <a:defRPr/>
            </a:pPr>
            <a:r>
              <a:rPr lang="en-US" sz="5200" b="1" dirty="0">
                <a:solidFill>
                  <a:schemeClr val="tx1"/>
                </a:solidFill>
              </a:rPr>
              <a:t>                </a:t>
            </a:r>
            <a:r>
              <a:rPr lang="en-US" sz="6400" b="1" dirty="0">
                <a:solidFill>
                  <a:srgbClr val="FF0000"/>
                </a:solidFill>
              </a:rPr>
              <a:t>Result – very short range</a:t>
            </a:r>
            <a:r>
              <a:rPr lang="en-US" sz="5200" b="1" dirty="0">
                <a:solidFill>
                  <a:schemeClr val="tx1"/>
                </a:solidFill>
              </a:rPr>
              <a:t>	</a:t>
            </a:r>
            <a:r>
              <a:rPr lang="en-US" sz="4000" b="1" dirty="0">
                <a:solidFill>
                  <a:schemeClr val="tx1"/>
                </a:solidFill>
              </a:rPr>
              <a:t>	</a:t>
            </a:r>
            <a:br>
              <a:rPr lang="en-GB" sz="4000" dirty="0"/>
            </a:br>
            <a:br>
              <a:rPr lang="en-GB" sz="4000" dirty="0"/>
            </a:br>
            <a:endParaRPr lang="en-GB" sz="4000" b="1" dirty="0">
              <a:solidFill>
                <a:schemeClr val="tx1"/>
              </a:solidFill>
            </a:endParaRPr>
          </a:p>
        </p:txBody>
      </p:sp>
      <p:sp>
        <p:nvSpPr>
          <p:cNvPr id="13824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695A9788-E86A-440B-A02D-481F44441CBE}" type="slidenum">
              <a:rPr kumimoji="0" lang="en-GB" altLang="en-US" sz="1200">
                <a:solidFill>
                  <a:srgbClr val="000000"/>
                </a:solidFill>
              </a:rPr>
              <a:pPr>
                <a:spcBef>
                  <a:spcPct val="0"/>
                </a:spcBef>
                <a:buClrTx/>
                <a:buSzTx/>
                <a:buFontTx/>
                <a:buNone/>
              </a:pPr>
              <a:t>56</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Problem – short range  </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bodyPr>
          <a:lstStyle/>
          <a:p>
            <a:pPr algn="l" eaLnBrk="1" hangingPunct="1">
              <a:defRPr/>
            </a:pPr>
            <a:r>
              <a:rPr lang="en-GB" sz="4000" b="1" dirty="0">
                <a:solidFill>
                  <a:schemeClr val="tx1"/>
                </a:solidFill>
              </a:rPr>
              <a:t>	</a:t>
            </a:r>
            <a:r>
              <a:rPr lang="en-US" sz="4000" dirty="0"/>
              <a:t>			</a:t>
            </a:r>
          </a:p>
          <a:p>
            <a:pPr algn="l" eaLnBrk="1" hangingPunct="1">
              <a:defRPr/>
            </a:pPr>
            <a:endParaRPr lang="en-US" sz="4000" b="1" dirty="0">
              <a:solidFill>
                <a:schemeClr val="tx1"/>
              </a:solidFill>
            </a:endParaRPr>
          </a:p>
          <a:p>
            <a:pPr algn="l">
              <a:defRPr/>
            </a:pPr>
            <a:r>
              <a:rPr lang="en-US" sz="4000" b="1" dirty="0">
                <a:solidFill>
                  <a:schemeClr val="tx1"/>
                </a:solidFill>
              </a:rPr>
              <a:t>				</a:t>
            </a:r>
            <a:br>
              <a:rPr lang="en-GB" sz="4000" dirty="0"/>
            </a:br>
            <a:br>
              <a:rPr lang="en-GB" sz="4000" dirty="0"/>
            </a:br>
            <a:endParaRPr lang="en-GB" sz="4000" b="1" dirty="0">
              <a:solidFill>
                <a:schemeClr val="tx1"/>
              </a:solidFill>
            </a:endParaRPr>
          </a:p>
        </p:txBody>
      </p:sp>
      <p:sp>
        <p:nvSpPr>
          <p:cNvPr id="14029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F710C8E7-2E9B-47BF-8B99-C747B2A73F46}" type="slidenum">
              <a:rPr kumimoji="0" lang="en-GB" altLang="en-US" sz="1200">
                <a:solidFill>
                  <a:srgbClr val="000000"/>
                </a:solidFill>
              </a:rPr>
              <a:pPr>
                <a:spcBef>
                  <a:spcPct val="0"/>
                </a:spcBef>
                <a:buClrTx/>
                <a:buSzTx/>
                <a:buFontTx/>
                <a:buNone/>
              </a:pPr>
              <a:t>57</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pic>
        <p:nvPicPr>
          <p:cNvPr id="140295" name="Picture 2" descr="repea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9144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5805488"/>
            <a:ext cx="5364163"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539750" y="1484313"/>
            <a:ext cx="8064500" cy="259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a:off x="3276600" y="3573463"/>
            <a:ext cx="4967288" cy="2016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Solution – A Repeater  </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bodyPr>
          <a:lstStyle/>
          <a:p>
            <a:pPr algn="l" eaLnBrk="1" hangingPunct="1">
              <a:defRPr/>
            </a:pPr>
            <a:r>
              <a:rPr lang="en-GB" sz="4000" b="1" dirty="0">
                <a:solidFill>
                  <a:schemeClr val="tx1"/>
                </a:solidFill>
              </a:rPr>
              <a:t>	</a:t>
            </a:r>
            <a:r>
              <a:rPr lang="en-US" sz="4000" dirty="0"/>
              <a:t>			</a:t>
            </a:r>
          </a:p>
          <a:p>
            <a:pPr algn="l" eaLnBrk="1" hangingPunct="1">
              <a:defRPr/>
            </a:pPr>
            <a:endParaRPr lang="en-US" sz="4000" b="1" dirty="0">
              <a:solidFill>
                <a:schemeClr val="tx1"/>
              </a:solidFill>
            </a:endParaRPr>
          </a:p>
          <a:p>
            <a:pPr algn="l">
              <a:defRPr/>
            </a:pPr>
            <a:r>
              <a:rPr lang="en-US" sz="4000" b="1" dirty="0">
                <a:solidFill>
                  <a:schemeClr val="tx1"/>
                </a:solidFill>
              </a:rPr>
              <a:t>				</a:t>
            </a:r>
            <a:br>
              <a:rPr lang="en-GB" sz="4000" dirty="0"/>
            </a:br>
            <a:br>
              <a:rPr lang="en-GB" sz="4000" dirty="0"/>
            </a:br>
            <a:endParaRPr lang="en-GB" sz="4000" b="1" dirty="0">
              <a:solidFill>
                <a:schemeClr val="tx1"/>
              </a:solidFill>
            </a:endParaRPr>
          </a:p>
        </p:txBody>
      </p:sp>
      <p:sp>
        <p:nvSpPr>
          <p:cNvPr id="14234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310AFCD-5D21-4EAB-9C7B-5C4C67AB8615}" type="slidenum">
              <a:rPr kumimoji="0" lang="en-GB" altLang="en-US" sz="1200">
                <a:solidFill>
                  <a:srgbClr val="000000"/>
                </a:solidFill>
              </a:rPr>
              <a:pPr>
                <a:spcBef>
                  <a:spcPct val="0"/>
                </a:spcBef>
                <a:buClrTx/>
                <a:buSzTx/>
                <a:buFontTx/>
                <a:buNone/>
              </a:pPr>
              <a:t>58</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pic>
        <p:nvPicPr>
          <p:cNvPr id="142343" name="Picture 2" descr="repea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1425"/>
            <a:ext cx="9144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5805488"/>
            <a:ext cx="5364163"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3337"/>
            <a:ext cx="8229600" cy="1019399"/>
          </a:xfrm>
        </p:spPr>
        <p:txBody>
          <a:bodyPr/>
          <a:lstStyle/>
          <a:p>
            <a:pPr>
              <a:defRPr/>
            </a:pPr>
            <a:r>
              <a:rPr lang="en-GB" dirty="0">
                <a:solidFill>
                  <a:srgbClr val="00B0F0"/>
                </a:solidFill>
                <a:latin typeface="Comic Sans MS" pitchFamily="66" charset="0"/>
              </a:rPr>
              <a:t>Repeaters - Map</a:t>
            </a:r>
          </a:p>
        </p:txBody>
      </p:sp>
      <p:pic>
        <p:nvPicPr>
          <p:cNvPr id="14438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750" y="1016000"/>
            <a:ext cx="8572500" cy="5303838"/>
          </a:xfrm>
        </p:spPr>
      </p:pic>
      <p:sp>
        <p:nvSpPr>
          <p:cNvPr id="144388" name="TextBox 3"/>
          <p:cNvSpPr txBox="1">
            <a:spLocks noChangeArrowheads="1"/>
          </p:cNvSpPr>
          <p:nvPr/>
        </p:nvSpPr>
        <p:spPr bwMode="auto">
          <a:xfrm>
            <a:off x="6786563" y="2571750"/>
            <a:ext cx="1428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r>
              <a:rPr kumimoji="0" lang="en-GB" altLang="en-US" sz="3600" b="1">
                <a:solidFill>
                  <a:schemeClr val="tx1"/>
                </a:solidFill>
                <a:latin typeface="Arial" panose="020B0604020202020204" pitchFamily="34" charset="0"/>
              </a:rPr>
              <a:t> 300 +</a:t>
            </a:r>
          </a:p>
        </p:txBody>
      </p:sp>
      <p:sp>
        <p:nvSpPr>
          <p:cNvPr id="2" name="Footer Placeholder 1"/>
          <p:cNvSpPr>
            <a:spLocks noGrp="1"/>
          </p:cNvSpPr>
          <p:nvPr>
            <p:ph type="ftr" sz="quarter" idx="11"/>
          </p:nvPr>
        </p:nvSpPr>
        <p:spPr/>
        <p:txBody>
          <a:bodyPr/>
          <a:lstStyle/>
          <a:p>
            <a:pPr>
              <a:defRPr/>
            </a:pPr>
            <a:r>
              <a:rPr lang="en-GB"/>
              <a:t>G3EFX   2C1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Change Frequency - 1</a:t>
            </a:r>
          </a:p>
        </p:txBody>
      </p:sp>
      <p:sp>
        <p:nvSpPr>
          <p:cNvPr id="14339" name="Subtitle 2"/>
          <p:cNvSpPr>
            <a:spLocks noGrp="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normAutofit fontScale="92500"/>
          </a:bodyPr>
          <a:lstStyle/>
          <a:p>
            <a:pPr algn="l" eaLnBrk="1" hangingPunct="1">
              <a:defRPr/>
            </a:pPr>
            <a:r>
              <a:rPr lang="en-GB" sz="4000" b="1" dirty="0">
                <a:solidFill>
                  <a:srgbClr val="000000"/>
                </a:solidFill>
              </a:rPr>
              <a:t>If calling CQ on a calling channel (e.g. 145.500 MHz) you must change frequency as soon as contact is established.</a:t>
            </a:r>
          </a:p>
          <a:p>
            <a:pPr algn="l" eaLnBrk="1" hangingPunct="1">
              <a:defRPr/>
            </a:pPr>
            <a:endParaRPr lang="en-GB" sz="4000" b="1" dirty="0">
              <a:solidFill>
                <a:srgbClr val="000000"/>
              </a:solidFill>
            </a:endParaRPr>
          </a:p>
          <a:p>
            <a:pPr algn="l" eaLnBrk="1" hangingPunct="1">
              <a:defRPr/>
            </a:pPr>
            <a:r>
              <a:rPr lang="en-GB" sz="4000" b="1" dirty="0">
                <a:solidFill>
                  <a:srgbClr val="FF0000"/>
                </a:solidFill>
              </a:rPr>
              <a:t>Calling channels should be kept clear at all other times.</a:t>
            </a:r>
          </a:p>
        </p:txBody>
      </p:sp>
      <p:sp>
        <p:nvSpPr>
          <p:cNvPr id="2253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D7B6DEF8-B531-4697-BB7C-A7852B66BBF6}" type="slidenum">
              <a:rPr kumimoji="0" lang="en-GB" altLang="en-US" sz="1200">
                <a:solidFill>
                  <a:srgbClr val="000000"/>
                </a:solidFill>
              </a:rPr>
              <a:pPr>
                <a:spcBef>
                  <a:spcPct val="0"/>
                </a:spcBef>
                <a:buClrTx/>
                <a:buSzTx/>
                <a:buFontTx/>
                <a:buNone/>
              </a:pPr>
              <a:t>6</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rgbClr val="002060"/>
                </a:solidFill>
                <a:latin typeface="Comic Sans MS" pitchFamily="66" charset="0"/>
              </a:rPr>
              <a:t>Repeater Technical Issues - 1</a:t>
            </a:r>
          </a:p>
        </p:txBody>
      </p:sp>
      <p:sp>
        <p:nvSpPr>
          <p:cNvPr id="14339" name="Subtitle 2"/>
          <p:cNvSpPr>
            <a:spLocks noGrp="1" noChangeArrowheads="1"/>
          </p:cNvSpPr>
          <p:nvPr>
            <p:ph type="subTitle" idx="1"/>
          </p:nvPr>
        </p:nvSpPr>
        <p:spPr bwMode="auto">
          <a:xfrm>
            <a:off x="827088" y="1357313"/>
            <a:ext cx="8102600" cy="4714875"/>
          </a:xfrm>
        </p:spPr>
        <p:txBody>
          <a:bodyPr wrap="square" lIns="91440" tIns="45720" rIns="91440" bIns="45720" numCol="1" anchor="t" anchorCtr="0" compatLnSpc="1">
            <a:prstTxWarp prst="textNoShape">
              <a:avLst/>
            </a:prstTxWarp>
            <a:normAutofit fontScale="92500" lnSpcReduction="10000"/>
          </a:bodyPr>
          <a:lstStyle/>
          <a:p>
            <a:pPr algn="l" eaLnBrk="1" hangingPunct="1">
              <a:defRPr/>
            </a:pPr>
            <a:r>
              <a:rPr lang="en-GB" altLang="en-US" sz="3600" b="1" dirty="0">
                <a:solidFill>
                  <a:schemeClr val="tx1"/>
                </a:solidFill>
              </a:rPr>
              <a:t> </a:t>
            </a:r>
          </a:p>
          <a:p>
            <a:pPr algn="l" eaLnBrk="1" hangingPunct="1">
              <a:buFont typeface="Arial" panose="020B0604020202020204" pitchFamily="34" charset="0"/>
              <a:buChar char="•"/>
              <a:defRPr/>
            </a:pPr>
            <a:r>
              <a:rPr lang="en-GB" altLang="en-US" sz="3600" b="1" dirty="0">
                <a:solidFill>
                  <a:schemeClr val="tx1"/>
                </a:solidFill>
              </a:rPr>
              <a:t>  Most repeaters have to transmit and  </a:t>
            </a:r>
            <a:br>
              <a:rPr lang="en-GB" altLang="en-US" sz="3600" b="1" dirty="0">
                <a:solidFill>
                  <a:schemeClr val="tx1"/>
                </a:solidFill>
              </a:rPr>
            </a:br>
            <a:r>
              <a:rPr lang="en-GB" altLang="en-US" sz="3600" b="1" dirty="0">
                <a:solidFill>
                  <a:schemeClr val="tx1"/>
                </a:solidFill>
              </a:rPr>
              <a:t>   receive at the </a:t>
            </a:r>
            <a:r>
              <a:rPr lang="en-GB" altLang="en-US" sz="3600" b="1" dirty="0">
                <a:solidFill>
                  <a:srgbClr val="0070C0"/>
                </a:solidFill>
              </a:rPr>
              <a:t>SAME</a:t>
            </a:r>
            <a:r>
              <a:rPr lang="en-GB" altLang="en-US" sz="3600" b="1" dirty="0">
                <a:solidFill>
                  <a:schemeClr val="tx1"/>
                </a:solidFill>
              </a:rPr>
              <a:t> time, from the            </a:t>
            </a:r>
            <a:br>
              <a:rPr lang="en-GB" altLang="en-US" sz="3600" b="1" dirty="0">
                <a:solidFill>
                  <a:schemeClr val="tx1"/>
                </a:solidFill>
              </a:rPr>
            </a:br>
            <a:r>
              <a:rPr lang="en-GB" altLang="en-US" sz="3600" b="1" dirty="0">
                <a:solidFill>
                  <a:schemeClr val="tx1"/>
                </a:solidFill>
              </a:rPr>
              <a:t>   same location and often using the same </a:t>
            </a:r>
            <a:br>
              <a:rPr lang="en-GB" altLang="en-US" sz="3600" b="1" dirty="0">
                <a:solidFill>
                  <a:schemeClr val="tx1"/>
                </a:solidFill>
              </a:rPr>
            </a:br>
            <a:r>
              <a:rPr lang="en-GB" altLang="en-US" sz="3600" b="1" dirty="0">
                <a:solidFill>
                  <a:schemeClr val="tx1"/>
                </a:solidFill>
              </a:rPr>
              <a:t>   antenna</a:t>
            </a:r>
            <a:br>
              <a:rPr lang="en-GB" altLang="en-US" sz="3600" b="1" dirty="0">
                <a:solidFill>
                  <a:schemeClr val="tx1"/>
                </a:solidFill>
              </a:rPr>
            </a:br>
            <a:endParaRPr lang="en-GB" altLang="en-US" sz="3600" b="1" dirty="0">
              <a:solidFill>
                <a:schemeClr val="tx1"/>
              </a:solidFill>
            </a:endParaRPr>
          </a:p>
          <a:p>
            <a:pPr algn="l" eaLnBrk="1" hangingPunct="1">
              <a:buFont typeface="Arial" panose="020B0604020202020204" pitchFamily="34" charset="0"/>
              <a:buChar char="•"/>
              <a:defRPr/>
            </a:pPr>
            <a:r>
              <a:rPr lang="en-GB" altLang="en-US" sz="3600" b="1" dirty="0">
                <a:solidFill>
                  <a:schemeClr val="tx1"/>
                </a:solidFill>
              </a:rPr>
              <a:t> Therefore they must receive and </a:t>
            </a:r>
            <a:br>
              <a:rPr lang="en-GB" altLang="en-US" sz="3600" b="1" dirty="0">
                <a:solidFill>
                  <a:schemeClr val="tx1"/>
                </a:solidFill>
              </a:rPr>
            </a:br>
            <a:r>
              <a:rPr lang="en-GB" altLang="en-US" sz="3600" b="1" dirty="0">
                <a:solidFill>
                  <a:schemeClr val="tx1"/>
                </a:solidFill>
              </a:rPr>
              <a:t>   transmit on </a:t>
            </a:r>
            <a:r>
              <a:rPr lang="en-GB" altLang="en-US" sz="3600" b="1" dirty="0">
                <a:solidFill>
                  <a:srgbClr val="0070C0"/>
                </a:solidFill>
              </a:rPr>
              <a:t>DIFFERENT</a:t>
            </a:r>
            <a:r>
              <a:rPr lang="en-GB" altLang="en-US" sz="3600" b="1" dirty="0">
                <a:solidFill>
                  <a:schemeClr val="tx1"/>
                </a:solidFill>
              </a:rPr>
              <a:t>   </a:t>
            </a:r>
            <a:br>
              <a:rPr lang="en-GB" altLang="en-US" sz="3600" b="1" dirty="0">
                <a:solidFill>
                  <a:schemeClr val="tx1"/>
                </a:solidFill>
              </a:rPr>
            </a:br>
            <a:r>
              <a:rPr lang="en-GB" altLang="en-US" sz="3600" b="1" dirty="0">
                <a:solidFill>
                  <a:schemeClr val="tx1"/>
                </a:solidFill>
              </a:rPr>
              <a:t>   frequencies.</a:t>
            </a:r>
          </a:p>
          <a:p>
            <a:pPr algn="l" eaLnBrk="1" hangingPunct="1">
              <a:buFont typeface="Arial" panose="020B0604020202020204" pitchFamily="34" charset="0"/>
              <a:buChar char="•"/>
              <a:defRPr/>
            </a:pPr>
            <a:endParaRPr lang="en-GB" altLang="en-US" sz="3600" b="1" dirty="0">
              <a:solidFill>
                <a:schemeClr val="tx1"/>
              </a:solidFill>
            </a:endParaRPr>
          </a:p>
        </p:txBody>
      </p:sp>
      <p:sp>
        <p:nvSpPr>
          <p:cNvPr id="14643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D59E2545-E628-4B14-95B2-73A715AF8D97}" type="slidenum">
              <a:rPr kumimoji="0" lang="en-GB" altLang="en-US" sz="1200">
                <a:solidFill>
                  <a:srgbClr val="000000"/>
                </a:solidFill>
              </a:rPr>
              <a:pPr>
                <a:spcBef>
                  <a:spcPct val="0"/>
                </a:spcBef>
                <a:buClrTx/>
                <a:buSzTx/>
                <a:buFontTx/>
                <a:buNone/>
              </a:pPr>
              <a:t>60</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rgbClr val="002060"/>
                </a:solidFill>
                <a:latin typeface="Comic Sans MS" pitchFamily="66" charset="0"/>
              </a:rPr>
              <a:t>Repeater Technical Issues - 2</a:t>
            </a:r>
          </a:p>
        </p:txBody>
      </p:sp>
      <p:sp>
        <p:nvSpPr>
          <p:cNvPr id="14339" name="Subtitle 2"/>
          <p:cNvSpPr>
            <a:spLocks noGrp="1"/>
          </p:cNvSpPr>
          <p:nvPr>
            <p:ph type="subTitle" idx="1"/>
          </p:nvPr>
        </p:nvSpPr>
        <p:spPr bwMode="auto">
          <a:xfrm>
            <a:off x="827088" y="1357313"/>
            <a:ext cx="8102600" cy="4714875"/>
          </a:xfrm>
        </p:spPr>
        <p:txBody>
          <a:bodyPr wrap="square" lIns="91440" tIns="45720" rIns="91440" bIns="45720" numCol="1" anchor="t" anchorCtr="0" compatLnSpc="1">
            <a:prstTxWarp prst="textNoShape">
              <a:avLst/>
            </a:prstTxWarp>
            <a:normAutofit fontScale="92500" lnSpcReduction="20000"/>
          </a:bodyPr>
          <a:lstStyle/>
          <a:p>
            <a:pPr algn="l" eaLnBrk="1" hangingPunct="1">
              <a:defRPr/>
            </a:pPr>
            <a:r>
              <a:rPr lang="en-GB" sz="3600" b="1" dirty="0">
                <a:solidFill>
                  <a:schemeClr val="tx1"/>
                </a:solidFill>
              </a:rPr>
              <a:t>On 2 metres (144 MHz) the frequency </a:t>
            </a:r>
            <a:br>
              <a:rPr lang="en-GB" sz="3600" b="1" dirty="0">
                <a:solidFill>
                  <a:schemeClr val="tx1"/>
                </a:solidFill>
              </a:rPr>
            </a:br>
            <a:r>
              <a:rPr lang="en-GB" sz="3600" b="1" dirty="0">
                <a:solidFill>
                  <a:schemeClr val="tx1"/>
                </a:solidFill>
              </a:rPr>
              <a:t>offset is 0.6 MHz  </a:t>
            </a:r>
            <a:r>
              <a:rPr lang="en-GB" sz="3600" b="1" dirty="0" err="1">
                <a:solidFill>
                  <a:schemeClr val="tx1"/>
                </a:solidFill>
              </a:rPr>
              <a:t>eg</a:t>
            </a:r>
            <a:r>
              <a:rPr lang="en-GB" sz="3600" b="1" dirty="0">
                <a:solidFill>
                  <a:schemeClr val="tx1"/>
                </a:solidFill>
              </a:rPr>
              <a:t> GB3VA receives on 145.1 MHz and transmits on 145.7 </a:t>
            </a:r>
            <a:r>
              <a:rPr lang="en-GB" sz="3600" b="1" dirty="0" err="1">
                <a:solidFill>
                  <a:schemeClr val="tx1"/>
                </a:solidFill>
              </a:rPr>
              <a:t>MHz.</a:t>
            </a:r>
            <a:r>
              <a:rPr lang="en-GB" sz="3600" b="1" dirty="0">
                <a:solidFill>
                  <a:schemeClr val="tx1"/>
                </a:solidFill>
              </a:rPr>
              <a:t>  </a:t>
            </a:r>
          </a:p>
          <a:p>
            <a:pPr algn="l" eaLnBrk="1" hangingPunct="1">
              <a:defRPr/>
            </a:pPr>
            <a:r>
              <a:rPr lang="en-GB" sz="3600" b="1" dirty="0">
                <a:solidFill>
                  <a:schemeClr val="tx1"/>
                </a:solidFill>
              </a:rPr>
              <a:t>On 70 </a:t>
            </a:r>
            <a:r>
              <a:rPr lang="en-GB" sz="3600" b="1" dirty="0" err="1">
                <a:solidFill>
                  <a:schemeClr val="tx1"/>
                </a:solidFill>
              </a:rPr>
              <a:t>cms</a:t>
            </a:r>
            <a:r>
              <a:rPr lang="en-GB" sz="3600" b="1" dirty="0">
                <a:solidFill>
                  <a:schemeClr val="tx1"/>
                </a:solidFill>
              </a:rPr>
              <a:t> (430 MHz) the offset is  1.6, 7.6 or 9.0 MHz  e.g. GB3HR receives on 434.95  MHz and transmits on 433.35 </a:t>
            </a:r>
            <a:r>
              <a:rPr lang="en-GB" sz="3600" b="1" dirty="0" err="1">
                <a:solidFill>
                  <a:schemeClr val="tx1"/>
                </a:solidFill>
              </a:rPr>
              <a:t>MHz.</a:t>
            </a:r>
            <a:r>
              <a:rPr lang="en-GB" sz="3600" b="1" dirty="0">
                <a:solidFill>
                  <a:schemeClr val="tx1"/>
                </a:solidFill>
              </a:rPr>
              <a:t> </a:t>
            </a:r>
          </a:p>
          <a:p>
            <a:pPr algn="l" eaLnBrk="1" hangingPunct="1">
              <a:buFont typeface="Arial" pitchFamily="34" charset="0"/>
              <a:buChar char="•"/>
              <a:defRPr/>
            </a:pPr>
            <a:endParaRPr lang="en-GB" altLang="en-US" sz="3600" b="1" dirty="0">
              <a:solidFill>
                <a:schemeClr val="tx1"/>
              </a:solidFill>
            </a:endParaRPr>
          </a:p>
          <a:p>
            <a:pPr algn="l" eaLnBrk="1" hangingPunct="1">
              <a:defRPr/>
            </a:pPr>
            <a:r>
              <a:rPr lang="en-GB" altLang="en-US" sz="3600" b="1" dirty="0">
                <a:solidFill>
                  <a:schemeClr val="tx1"/>
                </a:solidFill>
              </a:rPr>
              <a:t>Do </a:t>
            </a:r>
            <a:r>
              <a:rPr lang="en-GB" altLang="en-US" sz="3600" b="1" dirty="0">
                <a:solidFill>
                  <a:srgbClr val="FF0000"/>
                </a:solidFill>
              </a:rPr>
              <a:t>NOT </a:t>
            </a:r>
            <a:r>
              <a:rPr lang="en-GB" altLang="en-US" sz="3600" b="1" dirty="0">
                <a:solidFill>
                  <a:schemeClr val="tx1"/>
                </a:solidFill>
              </a:rPr>
              <a:t>operate simplex transmissions on repeater input or output frequencies.</a:t>
            </a:r>
            <a:endParaRPr lang="en-GB" sz="3600" b="1" dirty="0">
              <a:solidFill>
                <a:schemeClr val="tx1"/>
              </a:solidFill>
            </a:endParaRPr>
          </a:p>
        </p:txBody>
      </p:sp>
      <p:sp>
        <p:nvSpPr>
          <p:cNvPr id="14848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D276809D-D0F6-474A-B526-93CE7EC58A57}" type="slidenum">
              <a:rPr kumimoji="0" lang="en-GB" altLang="en-US" sz="1200">
                <a:solidFill>
                  <a:srgbClr val="000000"/>
                </a:solidFill>
              </a:rPr>
              <a:pPr>
                <a:spcBef>
                  <a:spcPct val="0"/>
                </a:spcBef>
                <a:buClrTx/>
                <a:buSzTx/>
                <a:buFontTx/>
                <a:buNone/>
              </a:pPr>
              <a:t>61</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rgbClr val="002060"/>
                </a:solidFill>
                <a:latin typeface="Comic Sans MS" pitchFamily="66" charset="0"/>
              </a:rPr>
              <a:t>Repeater Technical Issues - 3</a:t>
            </a:r>
          </a:p>
        </p:txBody>
      </p:sp>
      <p:sp>
        <p:nvSpPr>
          <p:cNvPr id="14339" name="Subtitle 2"/>
          <p:cNvSpPr>
            <a:spLocks noGrp="1" noChangeArrowheads="1"/>
          </p:cNvSpPr>
          <p:nvPr>
            <p:ph type="subTitle" idx="1"/>
          </p:nvPr>
        </p:nvSpPr>
        <p:spPr bwMode="auto">
          <a:xfrm>
            <a:off x="642938" y="1357313"/>
            <a:ext cx="8286750" cy="4714875"/>
          </a:xfrm>
        </p:spPr>
        <p:txBody>
          <a:bodyPr wrap="square" lIns="91440" tIns="45720" rIns="91440" bIns="45720" numCol="1" anchor="t" anchorCtr="0" compatLnSpc="1">
            <a:prstTxWarp prst="textNoShape">
              <a:avLst/>
            </a:prstTxWarp>
          </a:bodyPr>
          <a:lstStyle/>
          <a:p>
            <a:pPr algn="l" eaLnBrk="1" hangingPunct="1">
              <a:buFont typeface="Wingdings" panose="05000000000000000000" pitchFamily="2" charset="2"/>
              <a:buChar char="§"/>
            </a:pPr>
            <a:r>
              <a:rPr lang="en-GB" altLang="en-US" sz="3600" b="1" dirty="0">
                <a:solidFill>
                  <a:schemeClr val="tx1"/>
                </a:solidFill>
              </a:rPr>
              <a:t>  We need a system to control when a </a:t>
            </a:r>
            <a:br>
              <a:rPr lang="en-GB" altLang="en-US" sz="3600" b="1" dirty="0">
                <a:solidFill>
                  <a:schemeClr val="tx1"/>
                </a:solidFill>
              </a:rPr>
            </a:br>
            <a:r>
              <a:rPr lang="en-GB" altLang="en-US" sz="3600" b="1" dirty="0">
                <a:solidFill>
                  <a:schemeClr val="tx1"/>
                </a:solidFill>
              </a:rPr>
              <a:t>    repeater re-transmits  </a:t>
            </a:r>
          </a:p>
          <a:p>
            <a:pPr algn="l" eaLnBrk="1" hangingPunct="1">
              <a:buFont typeface="Wingdings" panose="05000000000000000000" pitchFamily="2" charset="2"/>
              <a:buChar char="§"/>
            </a:pPr>
            <a:r>
              <a:rPr lang="en-GB" altLang="en-US" sz="3600" b="1" dirty="0">
                <a:solidFill>
                  <a:schemeClr val="tx1"/>
                </a:solidFill>
              </a:rPr>
              <a:t>  CTCSS – continuous tone                          </a:t>
            </a:r>
            <a:br>
              <a:rPr lang="en-GB" altLang="en-US" sz="3600" b="1" dirty="0">
                <a:solidFill>
                  <a:schemeClr val="tx1"/>
                </a:solidFill>
              </a:rPr>
            </a:br>
            <a:endParaRPr lang="en-GB" altLang="en-US" sz="3600" b="1" dirty="0">
              <a:solidFill>
                <a:schemeClr val="tx1"/>
              </a:solidFill>
            </a:endParaRPr>
          </a:p>
          <a:p>
            <a:pPr algn="l" eaLnBrk="1" hangingPunct="1">
              <a:buFont typeface="Wingdings" panose="05000000000000000000" pitchFamily="2" charset="2"/>
              <a:buChar char="§"/>
            </a:pPr>
            <a:r>
              <a:rPr lang="en-GB" altLang="en-US" sz="2800" b="1" dirty="0">
                <a:solidFill>
                  <a:schemeClr val="tx1"/>
                </a:solidFill>
              </a:rPr>
              <a:t>Nine frequencies are used by amateurs in UK:</a:t>
            </a:r>
            <a:br>
              <a:rPr lang="en-GB" altLang="en-US" sz="2800" b="1" dirty="0">
                <a:solidFill>
                  <a:schemeClr val="tx1"/>
                </a:solidFill>
              </a:rPr>
            </a:br>
            <a:r>
              <a:rPr lang="en-GB" altLang="en-US" sz="2800" b="1" dirty="0">
                <a:solidFill>
                  <a:schemeClr val="tx1"/>
                </a:solidFill>
              </a:rPr>
              <a:t>	67.1 Hz	  71.9 Hz	   77.0 Hz	  </a:t>
            </a:r>
            <a:br>
              <a:rPr lang="en-GB" altLang="en-US" sz="2800" b="1" dirty="0">
                <a:solidFill>
                  <a:schemeClr val="tx1"/>
                </a:solidFill>
              </a:rPr>
            </a:br>
            <a:r>
              <a:rPr lang="en-GB" altLang="en-US" sz="2800" b="1" dirty="0">
                <a:solidFill>
                  <a:schemeClr val="tx1"/>
                </a:solidFill>
              </a:rPr>
              <a:t>	82.5 Hz	  88.5 Hz	   94.8 Hz</a:t>
            </a:r>
            <a:br>
              <a:rPr lang="en-GB" altLang="en-US" sz="2800" b="1" dirty="0">
                <a:solidFill>
                  <a:schemeClr val="tx1"/>
                </a:solidFill>
              </a:rPr>
            </a:br>
            <a:r>
              <a:rPr lang="en-GB" altLang="en-US" sz="2800" b="1" dirty="0">
                <a:solidFill>
                  <a:schemeClr val="tx1"/>
                </a:solidFill>
              </a:rPr>
              <a:t>          103.9 Hz 	110.9 Hz        118.8 Hz  </a:t>
            </a:r>
          </a:p>
        </p:txBody>
      </p:sp>
      <p:sp>
        <p:nvSpPr>
          <p:cNvPr id="15053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C44B1E3-4E71-4DC7-B955-427522F0BE9F}" type="slidenum">
              <a:rPr kumimoji="0" lang="en-GB" altLang="en-US" sz="1200">
                <a:solidFill>
                  <a:srgbClr val="000000"/>
                </a:solidFill>
              </a:rPr>
              <a:pPr>
                <a:spcBef>
                  <a:spcPct val="0"/>
                </a:spcBef>
                <a:buClrTx/>
                <a:buSzTx/>
                <a:buFontTx/>
                <a:buNone/>
              </a:pPr>
              <a:t>62</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rgbClr val="002060"/>
                </a:solidFill>
                <a:latin typeface="Comic Sans MS" pitchFamily="66" charset="0"/>
              </a:rPr>
              <a:t>Repeater Technical Issues - 4</a:t>
            </a:r>
          </a:p>
        </p:txBody>
      </p:sp>
      <p:sp>
        <p:nvSpPr>
          <p:cNvPr id="152579" name="Subtitle 2"/>
          <p:cNvSpPr>
            <a:spLocks noGrp="1" noChangeArrowheads="1"/>
          </p:cNvSpPr>
          <p:nvPr>
            <p:ph type="subTitle" idx="1"/>
          </p:nvPr>
        </p:nvSpPr>
        <p:spPr bwMode="auto">
          <a:xfrm>
            <a:off x="642938" y="1357313"/>
            <a:ext cx="8286750" cy="4714875"/>
          </a:xfrm>
        </p:spPr>
        <p:txBody>
          <a:bodyPr wrap="square" lIns="91440" tIns="45720" rIns="91440" bIns="45720" numCol="1" anchor="t" anchorCtr="0" compatLnSpc="1">
            <a:prstTxWarp prst="textNoShape">
              <a:avLst/>
            </a:prstTxWarp>
          </a:bodyPr>
          <a:lstStyle/>
          <a:p>
            <a:pPr algn="l" eaLnBrk="1" hangingPunct="1"/>
            <a:endParaRPr lang="en-GB" altLang="en-US" sz="3600" b="1" dirty="0">
              <a:solidFill>
                <a:schemeClr val="tx1"/>
              </a:solidFill>
            </a:endParaRPr>
          </a:p>
          <a:p>
            <a:pPr algn="l" eaLnBrk="1" hangingPunct="1"/>
            <a:r>
              <a:rPr lang="en-GB" altLang="en-US" sz="3600" b="1" dirty="0">
                <a:solidFill>
                  <a:schemeClr val="tx1"/>
                </a:solidFill>
              </a:rPr>
              <a:t>Some repeaters have a transmit time-out e.g. 2 minutes. </a:t>
            </a:r>
          </a:p>
          <a:p>
            <a:pPr algn="l" eaLnBrk="1" hangingPunct="1"/>
            <a:endParaRPr lang="en-GB" altLang="en-US" sz="3600" b="1" dirty="0">
              <a:solidFill>
                <a:schemeClr val="tx1"/>
              </a:solidFill>
            </a:endParaRPr>
          </a:p>
          <a:p>
            <a:pPr algn="l" eaLnBrk="1" hangingPunct="1"/>
            <a:r>
              <a:rPr lang="en-GB" altLang="en-US" sz="3600" b="1" dirty="0">
                <a:solidFill>
                  <a:schemeClr val="tx1"/>
                </a:solidFill>
              </a:rPr>
              <a:t>Such repeaters often have a “reset” facility where a half second burst of tone will restart the 2 minute timer.</a:t>
            </a:r>
            <a:endParaRPr lang="en-GB" altLang="en-US" sz="2800" b="1" dirty="0">
              <a:solidFill>
                <a:schemeClr val="tx1"/>
              </a:solidFill>
            </a:endParaRPr>
          </a:p>
        </p:txBody>
      </p:sp>
      <p:sp>
        <p:nvSpPr>
          <p:cNvPr id="15258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083E3933-5E7B-4251-BD51-92D7796283A7}" type="slidenum">
              <a:rPr kumimoji="0" lang="en-GB" altLang="en-US" sz="1200">
                <a:solidFill>
                  <a:srgbClr val="000000"/>
                </a:solidFill>
              </a:rPr>
              <a:pPr>
                <a:spcBef>
                  <a:spcPct val="0"/>
                </a:spcBef>
                <a:buClrTx/>
                <a:buSzTx/>
                <a:buFontTx/>
                <a:buNone/>
              </a:pPr>
              <a:t>63</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rgbClr val="002060"/>
                </a:solidFill>
                <a:latin typeface="Comic Sans MS" pitchFamily="66" charset="0"/>
              </a:rPr>
              <a:t>Special Event Stations </a:t>
            </a:r>
          </a:p>
        </p:txBody>
      </p:sp>
      <p:sp>
        <p:nvSpPr>
          <p:cNvPr id="156675" name="Subtitle 2"/>
          <p:cNvSpPr>
            <a:spLocks noGrp="1" noChangeArrowheads="1"/>
          </p:cNvSpPr>
          <p:nvPr>
            <p:ph type="subTitle" idx="1"/>
          </p:nvPr>
        </p:nvSpPr>
        <p:spPr bwMode="auto">
          <a:xfrm>
            <a:off x="428625" y="1389063"/>
            <a:ext cx="8286750" cy="4714875"/>
          </a:xfrm>
        </p:spPr>
        <p:txBody>
          <a:bodyPr wrap="square" lIns="91440" tIns="45720" rIns="91440" bIns="45720" numCol="1" anchor="t" anchorCtr="0" compatLnSpc="1">
            <a:prstTxWarp prst="textNoShape">
              <a:avLst/>
            </a:prstTxWarp>
          </a:bodyPr>
          <a:lstStyle/>
          <a:p>
            <a:pPr algn="l" eaLnBrk="1" hangingPunct="1"/>
            <a:r>
              <a:rPr lang="en-GB" altLang="en-US" sz="3400" b="1" dirty="0">
                <a:solidFill>
                  <a:schemeClr val="tx1"/>
                </a:solidFill>
              </a:rPr>
              <a:t>A Special Event Station (SES) is set up to commemorate a </a:t>
            </a:r>
            <a:r>
              <a:rPr lang="en-GB" altLang="en-US" sz="3400" b="1" dirty="0">
                <a:solidFill>
                  <a:srgbClr val="FF0000"/>
                </a:solidFill>
              </a:rPr>
              <a:t>specific</a:t>
            </a:r>
            <a:r>
              <a:rPr lang="en-GB" altLang="en-US" sz="3400" b="1" dirty="0">
                <a:solidFill>
                  <a:schemeClr val="tx1"/>
                </a:solidFill>
              </a:rPr>
              <a:t> event. </a:t>
            </a:r>
          </a:p>
          <a:p>
            <a:pPr algn="l" eaLnBrk="1" hangingPunct="1"/>
            <a:r>
              <a:rPr lang="en-GB" altLang="en-US" sz="3400" b="1" dirty="0">
                <a:solidFill>
                  <a:schemeClr val="tx1"/>
                </a:solidFill>
              </a:rPr>
              <a:t>The station MUST be open to the public.</a:t>
            </a:r>
          </a:p>
          <a:p>
            <a:pPr algn="l" eaLnBrk="1" hangingPunct="1"/>
            <a:r>
              <a:rPr lang="en-GB" altLang="en-US" sz="3400" b="1" dirty="0">
                <a:solidFill>
                  <a:schemeClr val="tx1"/>
                </a:solidFill>
              </a:rPr>
              <a:t>Any FULL licensee can apply (via Ofcom) for a “Notice of Variation” (</a:t>
            </a:r>
            <a:r>
              <a:rPr lang="en-GB" altLang="en-US" sz="3400" b="1" dirty="0" err="1">
                <a:solidFill>
                  <a:schemeClr val="tx1"/>
                </a:solidFill>
              </a:rPr>
              <a:t>NoV</a:t>
            </a:r>
            <a:r>
              <a:rPr lang="en-GB" altLang="en-US" sz="3400" b="1" dirty="0">
                <a:solidFill>
                  <a:schemeClr val="tx1"/>
                </a:solidFill>
              </a:rPr>
              <a:t>) to obtain a special </a:t>
            </a:r>
            <a:r>
              <a:rPr lang="en-GB" altLang="en-US" sz="3400" b="1" dirty="0" err="1">
                <a:solidFill>
                  <a:schemeClr val="tx1"/>
                </a:solidFill>
              </a:rPr>
              <a:t>callsign</a:t>
            </a:r>
            <a:r>
              <a:rPr lang="en-GB" altLang="en-US" sz="3400" b="1" dirty="0">
                <a:solidFill>
                  <a:schemeClr val="tx1"/>
                </a:solidFill>
              </a:rPr>
              <a:t>. Such licences are valid for a maximum of 28 days.</a:t>
            </a:r>
          </a:p>
          <a:p>
            <a:pPr algn="l" eaLnBrk="1" hangingPunct="1"/>
            <a:endParaRPr lang="en-GB" altLang="en-US" sz="3600" b="1" dirty="0">
              <a:solidFill>
                <a:schemeClr val="tx1"/>
              </a:solidFill>
            </a:endParaRPr>
          </a:p>
          <a:p>
            <a:pPr algn="l" eaLnBrk="1" hangingPunct="1"/>
            <a:endParaRPr lang="en-GB" altLang="en-US" sz="3600" b="1" dirty="0">
              <a:solidFill>
                <a:schemeClr val="tx1"/>
              </a:solidFill>
            </a:endParaRPr>
          </a:p>
        </p:txBody>
      </p:sp>
      <p:sp>
        <p:nvSpPr>
          <p:cNvPr id="15667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68A729E-B459-4FEC-BB33-531AF9B7C6E6}" type="slidenum">
              <a:rPr kumimoji="0" lang="en-GB" altLang="en-US" sz="1200">
                <a:solidFill>
                  <a:srgbClr val="000000"/>
                </a:solidFill>
              </a:rPr>
              <a:pPr>
                <a:spcBef>
                  <a:spcPct val="0"/>
                </a:spcBef>
                <a:buClrTx/>
                <a:buSzTx/>
                <a:buFontTx/>
                <a:buNone/>
              </a:pPr>
              <a:t>64</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2D1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rgbClr val="002060"/>
                </a:solidFill>
                <a:latin typeface="Comic Sans MS" pitchFamily="66" charset="0"/>
              </a:rPr>
              <a:t>SES Callsigns</a:t>
            </a:r>
          </a:p>
        </p:txBody>
      </p:sp>
      <p:sp>
        <p:nvSpPr>
          <p:cNvPr id="150531" name="Subtitle 2"/>
          <p:cNvSpPr>
            <a:spLocks noGrp="1" noChangeArrowheads="1"/>
          </p:cNvSpPr>
          <p:nvPr>
            <p:ph type="subTitle" idx="1"/>
          </p:nvPr>
        </p:nvSpPr>
        <p:spPr bwMode="auto">
          <a:xfrm>
            <a:off x="428625" y="1028700"/>
            <a:ext cx="8286750" cy="5075238"/>
          </a:xfrm>
        </p:spPr>
        <p:txBody>
          <a:bodyPr wrap="square" lIns="91440" tIns="45720" rIns="91440" bIns="45720" numCol="1" anchor="t" anchorCtr="0" compatLnSpc="1">
            <a:prstTxWarp prst="textNoShape">
              <a:avLst/>
            </a:prstTxWarp>
            <a:normAutofit fontScale="92500" lnSpcReduction="10000"/>
          </a:bodyPr>
          <a:lstStyle/>
          <a:p>
            <a:pPr algn="l" eaLnBrk="1" hangingPunct="1">
              <a:defRPr/>
            </a:pPr>
            <a:r>
              <a:rPr lang="en-GB" altLang="en-US" sz="3600" b="1" dirty="0">
                <a:solidFill>
                  <a:schemeClr val="tx1"/>
                </a:solidFill>
              </a:rPr>
              <a:t>Callsigns begin with GB or MB followed by a digit (0 to 8) and then two or three letters e.g.</a:t>
            </a:r>
          </a:p>
          <a:p>
            <a:pPr algn="l" eaLnBrk="1" hangingPunct="1">
              <a:defRPr/>
            </a:pPr>
            <a:endParaRPr lang="en-GB" altLang="en-US" sz="3600" b="1" dirty="0">
              <a:solidFill>
                <a:schemeClr val="tx1"/>
              </a:solidFill>
            </a:endParaRPr>
          </a:p>
          <a:p>
            <a:pPr algn="l" eaLnBrk="1" hangingPunct="1">
              <a:defRPr/>
            </a:pPr>
            <a:r>
              <a:rPr lang="en-GB" altLang="en-US" sz="3600" b="1" dirty="0">
                <a:solidFill>
                  <a:schemeClr val="tx1"/>
                </a:solidFill>
              </a:rPr>
              <a:t>GB0PPY – Remembrance (Poppy) day</a:t>
            </a:r>
          </a:p>
          <a:p>
            <a:pPr algn="l" eaLnBrk="1" hangingPunct="1">
              <a:defRPr/>
            </a:pPr>
            <a:r>
              <a:rPr lang="en-GB" altLang="en-US" sz="3600" b="1" dirty="0">
                <a:solidFill>
                  <a:schemeClr val="tx1"/>
                </a:solidFill>
              </a:rPr>
              <a:t>MB5GF – Guy Fawkes, November 5</a:t>
            </a:r>
            <a:r>
              <a:rPr lang="en-GB" altLang="en-US" sz="3600" b="1" baseline="30000" dirty="0">
                <a:solidFill>
                  <a:schemeClr val="tx1"/>
                </a:solidFill>
              </a:rPr>
              <a:t>th</a:t>
            </a:r>
            <a:endParaRPr lang="en-GB" altLang="en-US" sz="3600" b="1" dirty="0">
              <a:solidFill>
                <a:schemeClr val="tx1"/>
              </a:solidFill>
            </a:endParaRPr>
          </a:p>
          <a:p>
            <a:pPr algn="l" eaLnBrk="1" hangingPunct="1">
              <a:defRPr/>
            </a:pPr>
            <a:endParaRPr lang="en-GB" altLang="en-US" sz="3600" b="1" dirty="0">
              <a:solidFill>
                <a:schemeClr val="tx1"/>
              </a:solidFill>
            </a:endParaRPr>
          </a:p>
          <a:p>
            <a:pPr algn="l" eaLnBrk="1" hangingPunct="1">
              <a:defRPr/>
            </a:pPr>
            <a:r>
              <a:rPr lang="en-GB" altLang="en-US" sz="3600" b="1" dirty="0">
                <a:solidFill>
                  <a:schemeClr val="tx1"/>
                </a:solidFill>
              </a:rPr>
              <a:t>The regional identifier (M, W, D etc) is not used in an SES </a:t>
            </a:r>
            <a:r>
              <a:rPr lang="en-GB" altLang="en-US" sz="3600" b="1" dirty="0" err="1">
                <a:solidFill>
                  <a:schemeClr val="tx1"/>
                </a:solidFill>
              </a:rPr>
              <a:t>callsign</a:t>
            </a:r>
            <a:r>
              <a:rPr lang="en-GB" altLang="en-US" sz="3600" b="1" dirty="0">
                <a:solidFill>
                  <a:schemeClr val="tx1"/>
                </a:solidFill>
              </a:rPr>
              <a:t>.</a:t>
            </a:r>
          </a:p>
        </p:txBody>
      </p:sp>
      <p:sp>
        <p:nvSpPr>
          <p:cNvPr id="15872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A09524E2-94B5-49F6-8BE7-8EA22DD9703E}" type="slidenum">
              <a:rPr kumimoji="0" lang="en-GB" altLang="en-US" sz="1200">
                <a:solidFill>
                  <a:srgbClr val="000000"/>
                </a:solidFill>
              </a:rPr>
              <a:pPr>
                <a:spcBef>
                  <a:spcPct val="0"/>
                </a:spcBef>
                <a:buClrTx/>
                <a:buSzTx/>
                <a:buFontTx/>
                <a:buNone/>
              </a:pPr>
              <a:t>65</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2D1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Digital Modes</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normAutofit fontScale="77500" lnSpcReduction="20000"/>
          </a:bodyPr>
          <a:lstStyle/>
          <a:p>
            <a:pPr algn="l" eaLnBrk="1" hangingPunct="1">
              <a:defRPr/>
            </a:pPr>
            <a:r>
              <a:rPr lang="en-US" sz="4000" b="1" dirty="0">
                <a:solidFill>
                  <a:schemeClr val="tx1"/>
                </a:solidFill>
              </a:rPr>
              <a:t>In addition to analogue voice and Morse code there are now many digital modes in use. </a:t>
            </a:r>
          </a:p>
          <a:p>
            <a:pPr algn="l" eaLnBrk="1" hangingPunct="1">
              <a:defRPr/>
            </a:pPr>
            <a:endParaRPr lang="en-US" sz="4000" b="1" dirty="0">
              <a:solidFill>
                <a:schemeClr val="tx1"/>
              </a:solidFill>
            </a:endParaRPr>
          </a:p>
          <a:p>
            <a:pPr algn="l" eaLnBrk="1" hangingPunct="1">
              <a:defRPr/>
            </a:pPr>
            <a:r>
              <a:rPr lang="en-US" sz="4000" b="1" dirty="0">
                <a:solidFill>
                  <a:schemeClr val="tx1"/>
                </a:solidFill>
              </a:rPr>
              <a:t>Some convert analogue speech into digital streams (DV) and others encode text or images into data streams (DD).</a:t>
            </a:r>
          </a:p>
          <a:p>
            <a:pPr algn="l" eaLnBrk="1" hangingPunct="1">
              <a:defRPr/>
            </a:pPr>
            <a:endParaRPr lang="en-US" sz="4000" b="1" dirty="0">
              <a:solidFill>
                <a:schemeClr val="tx1"/>
              </a:solidFill>
            </a:endParaRPr>
          </a:p>
          <a:p>
            <a:pPr algn="l" eaLnBrk="1" hangingPunct="1">
              <a:defRPr/>
            </a:pPr>
            <a:r>
              <a:rPr lang="en-US" sz="4000" b="1" dirty="0">
                <a:solidFill>
                  <a:schemeClr val="tx1"/>
                </a:solidFill>
              </a:rPr>
              <a:t>The different systems may not be compatible and </a:t>
            </a:r>
            <a:r>
              <a:rPr lang="en-US" altLang="en-US" sz="4000" b="1" dirty="0">
                <a:solidFill>
                  <a:schemeClr val="tx1"/>
                </a:solidFill>
              </a:rPr>
              <a:t>may need appropriate equipment </a:t>
            </a:r>
            <a:r>
              <a:rPr lang="en-US" altLang="en-US" sz="4000" b="1" dirty="0" err="1">
                <a:solidFill>
                  <a:schemeClr val="tx1"/>
                </a:solidFill>
              </a:rPr>
              <a:t>eg</a:t>
            </a:r>
            <a:r>
              <a:rPr lang="en-US" altLang="en-US" sz="4000" b="1" dirty="0">
                <a:solidFill>
                  <a:schemeClr val="tx1"/>
                </a:solidFill>
              </a:rPr>
              <a:t> DMR, Fusion and D-Star are all different DV systems.</a:t>
            </a:r>
            <a:endParaRPr lang="en-GB" altLang="en-US" sz="4000" b="1" dirty="0">
              <a:solidFill>
                <a:schemeClr val="tx1"/>
              </a:solidFill>
            </a:endParaRPr>
          </a:p>
          <a:p>
            <a:pPr algn="l" eaLnBrk="1" hangingPunct="1">
              <a:defRPr/>
            </a:pPr>
            <a:endParaRPr lang="en-GB" sz="4000" b="1" dirty="0">
              <a:solidFill>
                <a:schemeClr val="tx1"/>
              </a:solidFill>
            </a:endParaRPr>
          </a:p>
        </p:txBody>
      </p:sp>
      <p:sp>
        <p:nvSpPr>
          <p:cNvPr id="15974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43816B42-3413-473F-A2B3-6D4852B6EED1}" type="slidenum">
              <a:rPr kumimoji="0" lang="en-GB" altLang="en-US" sz="1200">
                <a:solidFill>
                  <a:srgbClr val="000000"/>
                </a:solidFill>
              </a:rPr>
              <a:pPr>
                <a:spcBef>
                  <a:spcPct val="0"/>
                </a:spcBef>
                <a:buClrTx/>
                <a:buSzTx/>
                <a:buFontTx/>
                <a:buNone/>
              </a:pPr>
              <a:t>66</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Digital Modes - Equipment</a:t>
            </a:r>
          </a:p>
        </p:txBody>
      </p:sp>
      <p:sp>
        <p:nvSpPr>
          <p:cNvPr id="161795" name="Subtitle 2"/>
          <p:cNvSpPr>
            <a:spLocks noGrp="1" noChangeArrowheads="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bodyPr>
          <a:lstStyle/>
          <a:p>
            <a:pPr algn="l" eaLnBrk="1" hangingPunct="1"/>
            <a:r>
              <a:rPr lang="en-US" altLang="en-US" sz="4000" b="1" dirty="0">
                <a:solidFill>
                  <a:schemeClr val="tx1"/>
                </a:solidFill>
              </a:rPr>
              <a:t>Some DV equipment embeds a callsign into the data and, for the purposes of radio identification, this </a:t>
            </a:r>
            <a:r>
              <a:rPr lang="en-US" altLang="en-US" sz="4000" b="1" dirty="0">
                <a:solidFill>
                  <a:srgbClr val="FF0000"/>
                </a:solidFill>
              </a:rPr>
              <a:t>MUST</a:t>
            </a:r>
            <a:r>
              <a:rPr lang="en-US" altLang="en-US" sz="4000" b="1" dirty="0">
                <a:solidFill>
                  <a:schemeClr val="tx1"/>
                </a:solidFill>
              </a:rPr>
              <a:t>  be the same as the operator’s.</a:t>
            </a:r>
          </a:p>
          <a:p>
            <a:pPr algn="l" eaLnBrk="1" hangingPunct="1"/>
            <a:r>
              <a:rPr lang="en-US" altLang="en-US" sz="4000" b="1" dirty="0">
                <a:solidFill>
                  <a:schemeClr val="tx1"/>
                </a:solidFill>
              </a:rPr>
              <a:t>If you borrow such equipment you must reset the embedded callsign.</a:t>
            </a:r>
            <a:endParaRPr lang="en-GB" altLang="en-US" sz="4000" b="1" dirty="0">
              <a:solidFill>
                <a:schemeClr val="tx1"/>
              </a:solidFill>
            </a:endParaRPr>
          </a:p>
        </p:txBody>
      </p:sp>
      <p:sp>
        <p:nvSpPr>
          <p:cNvPr id="16179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CD4BC9DA-C495-4339-B9D6-C91CD12DB714}" type="slidenum">
              <a:rPr kumimoji="0" lang="en-GB" altLang="en-US" sz="1200">
                <a:solidFill>
                  <a:srgbClr val="000000"/>
                </a:solidFill>
              </a:rPr>
              <a:pPr>
                <a:spcBef>
                  <a:spcPct val="0"/>
                </a:spcBef>
                <a:buClrTx/>
                <a:buSzTx/>
                <a:buFontTx/>
                <a:buNone/>
              </a:pPr>
              <a:t>67</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2E1</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Digital Equipment- Operating</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normAutofit fontScale="92500" lnSpcReduction="10000"/>
          </a:bodyPr>
          <a:lstStyle/>
          <a:p>
            <a:pPr algn="l" eaLnBrk="1" hangingPunct="1">
              <a:defRPr/>
            </a:pPr>
            <a:r>
              <a:rPr lang="en-US" sz="4000" b="1" dirty="0">
                <a:solidFill>
                  <a:schemeClr val="tx1"/>
                </a:solidFill>
              </a:rPr>
              <a:t>Users of DV equipment should check that a channel is not in use by another mode before transmitting.</a:t>
            </a:r>
          </a:p>
          <a:p>
            <a:pPr algn="l" eaLnBrk="1" hangingPunct="1">
              <a:defRPr/>
            </a:pPr>
            <a:r>
              <a:rPr lang="en-US" sz="4000" b="1" dirty="0">
                <a:solidFill>
                  <a:schemeClr val="tx1"/>
                </a:solidFill>
              </a:rPr>
              <a:t>Similarly, FM operators should check that the channel is not in use by other modes.</a:t>
            </a:r>
          </a:p>
          <a:p>
            <a:pPr algn="l" eaLnBrk="1" hangingPunct="1">
              <a:defRPr/>
            </a:pPr>
            <a:r>
              <a:rPr lang="en-US" sz="4000" b="1" dirty="0">
                <a:solidFill>
                  <a:schemeClr val="tx1"/>
                </a:solidFill>
              </a:rPr>
              <a:t>However, such checks are not 100% reliable.</a:t>
            </a:r>
          </a:p>
          <a:p>
            <a:pPr algn="l" eaLnBrk="1" hangingPunct="1">
              <a:defRPr/>
            </a:pPr>
            <a:endParaRPr lang="en-GB" sz="4000" b="1" dirty="0">
              <a:solidFill>
                <a:schemeClr val="tx1"/>
              </a:solidFill>
            </a:endParaRPr>
          </a:p>
        </p:txBody>
      </p:sp>
      <p:sp>
        <p:nvSpPr>
          <p:cNvPr id="16282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EB8AC8A8-610C-45E9-ADE8-A4D006DB8E5C}" type="slidenum">
              <a:rPr kumimoji="0" lang="en-GB" altLang="en-US" sz="1200">
                <a:solidFill>
                  <a:srgbClr val="000000"/>
                </a:solidFill>
              </a:rPr>
              <a:pPr>
                <a:spcBef>
                  <a:spcPct val="0"/>
                </a:spcBef>
                <a:buClrTx/>
                <a:buSzTx/>
                <a:buFontTx/>
                <a:buNone/>
              </a:pPr>
              <a:t>68</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Digital Equipment- Computers -1</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normAutofit fontScale="77500" lnSpcReduction="20000"/>
          </a:bodyPr>
          <a:lstStyle/>
          <a:p>
            <a:pPr algn="l" eaLnBrk="1" hangingPunct="1">
              <a:defRPr/>
            </a:pPr>
            <a:r>
              <a:rPr lang="en-US" sz="4000" b="1" dirty="0">
                <a:solidFill>
                  <a:schemeClr val="tx1"/>
                </a:solidFill>
              </a:rPr>
              <a:t>Several types of transmissions can be generated and received with the aid of a personal computer and suitable interface.</a:t>
            </a:r>
          </a:p>
          <a:p>
            <a:pPr algn="l" eaLnBrk="1" hangingPunct="1">
              <a:defRPr/>
            </a:pPr>
            <a:endParaRPr lang="en-US" sz="4000" b="1" dirty="0">
              <a:solidFill>
                <a:schemeClr val="tx1"/>
              </a:solidFill>
            </a:endParaRPr>
          </a:p>
          <a:p>
            <a:pPr algn="l" eaLnBrk="1" hangingPunct="1">
              <a:defRPr/>
            </a:pPr>
            <a:r>
              <a:rPr lang="en-US" sz="4000" b="1" dirty="0">
                <a:solidFill>
                  <a:schemeClr val="tx1"/>
                </a:solidFill>
              </a:rPr>
              <a:t>Quite often the “interface” is little more than a few resistors and possibly two small audio transformers. The object is to connect the computer soundcard output to the transmitter microphone socket and the loudspeaker of the receiver into the soundcard line input.   </a:t>
            </a:r>
            <a:endParaRPr lang="en-GB" sz="4000" b="1" dirty="0">
              <a:solidFill>
                <a:schemeClr val="tx1"/>
              </a:solidFill>
            </a:endParaRPr>
          </a:p>
        </p:txBody>
      </p:sp>
      <p:sp>
        <p:nvSpPr>
          <p:cNvPr id="16384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B9AA03D9-BBCD-44DA-B3F3-EB809F84A6E2}" type="slidenum">
              <a:rPr kumimoji="0" lang="en-GB" altLang="en-US" sz="1200">
                <a:solidFill>
                  <a:srgbClr val="000000"/>
                </a:solidFill>
              </a:rPr>
              <a:pPr>
                <a:spcBef>
                  <a:spcPct val="0"/>
                </a:spcBef>
                <a:buClrTx/>
                <a:buSzTx/>
                <a:buFontTx/>
                <a:buNone/>
              </a:pPr>
              <a:t>69</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Change Frequency - 2</a:t>
            </a:r>
          </a:p>
        </p:txBody>
      </p:sp>
      <p:sp>
        <p:nvSpPr>
          <p:cNvPr id="14339" name="Subtitle 2"/>
          <p:cNvSpPr>
            <a:spLocks noGrp="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normAutofit fontScale="85000" lnSpcReduction="10000"/>
          </a:bodyPr>
          <a:lstStyle/>
          <a:p>
            <a:pPr algn="l" eaLnBrk="1" hangingPunct="1">
              <a:defRPr/>
            </a:pPr>
            <a:r>
              <a:rPr lang="en-GB" sz="4000" b="1" dirty="0">
                <a:solidFill>
                  <a:srgbClr val="000000"/>
                </a:solidFill>
              </a:rPr>
              <a:t>An alternative to a specific calling frequency, some channels are specified as “centres of activity”. </a:t>
            </a:r>
          </a:p>
          <a:p>
            <a:pPr algn="l" eaLnBrk="1" hangingPunct="1">
              <a:defRPr/>
            </a:pPr>
            <a:r>
              <a:rPr lang="en-GB" sz="4000" b="1" dirty="0">
                <a:solidFill>
                  <a:srgbClr val="000000"/>
                </a:solidFill>
              </a:rPr>
              <a:t>e.g. 144.300 MHz is the allocated centre of activity for SSB voice. You can expect to find SSB signals from approximately 144.265 to 144.335 </a:t>
            </a:r>
            <a:r>
              <a:rPr lang="en-GB" sz="4000" b="1" dirty="0" err="1">
                <a:solidFill>
                  <a:srgbClr val="000000"/>
                </a:solidFill>
              </a:rPr>
              <a:t>MHz.</a:t>
            </a:r>
            <a:endParaRPr lang="en-GB" sz="4000" b="1" dirty="0">
              <a:solidFill>
                <a:srgbClr val="FF0000"/>
              </a:solidFill>
            </a:endParaRPr>
          </a:p>
        </p:txBody>
      </p:sp>
      <p:sp>
        <p:nvSpPr>
          <p:cNvPr id="2458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41C7CB83-EA63-4604-9A68-075E2B47A3E3}" type="slidenum">
              <a:rPr kumimoji="0" lang="en-GB" altLang="en-US" sz="1200">
                <a:solidFill>
                  <a:srgbClr val="000000"/>
                </a:solidFill>
              </a:rPr>
              <a:pPr>
                <a:spcBef>
                  <a:spcPct val="0"/>
                </a:spcBef>
                <a:buClrTx/>
                <a:buSzTx/>
                <a:buFontTx/>
                <a:buNone/>
              </a:pPr>
              <a:t>7</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2A2</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Digital Equipment- Computers -2</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normAutofit fontScale="92500"/>
          </a:bodyPr>
          <a:lstStyle/>
          <a:p>
            <a:pPr algn="l" eaLnBrk="1" hangingPunct="1">
              <a:defRPr/>
            </a:pPr>
            <a:r>
              <a:rPr lang="en-US" sz="4000" b="1" dirty="0">
                <a:solidFill>
                  <a:schemeClr val="tx1"/>
                </a:solidFill>
              </a:rPr>
              <a:t>It is important to get the audio levels, to and from the transceiver correct. </a:t>
            </a:r>
          </a:p>
          <a:p>
            <a:pPr algn="l" eaLnBrk="1" hangingPunct="1">
              <a:defRPr/>
            </a:pPr>
            <a:endParaRPr lang="en-US" sz="4000" b="1" dirty="0">
              <a:solidFill>
                <a:schemeClr val="tx1"/>
              </a:solidFill>
            </a:endParaRPr>
          </a:p>
          <a:p>
            <a:pPr algn="l" eaLnBrk="1" hangingPunct="1">
              <a:defRPr/>
            </a:pPr>
            <a:r>
              <a:rPr lang="en-US" sz="4000" b="1" dirty="0">
                <a:solidFill>
                  <a:schemeClr val="tx1"/>
                </a:solidFill>
              </a:rPr>
              <a:t>Beware that computers can generate warning “bleeps.” This should be  disabled to prevent unwanted transmissions.</a:t>
            </a:r>
            <a:endParaRPr lang="en-GB" sz="4000" b="1" dirty="0">
              <a:solidFill>
                <a:schemeClr val="tx1"/>
              </a:solidFill>
            </a:endParaRPr>
          </a:p>
        </p:txBody>
      </p:sp>
      <p:sp>
        <p:nvSpPr>
          <p:cNvPr id="164868"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08794A5-52F4-4072-903C-8338A86B422E}" type="slidenum">
              <a:rPr kumimoji="0" lang="en-GB" altLang="en-US" sz="1200">
                <a:solidFill>
                  <a:srgbClr val="000000"/>
                </a:solidFill>
              </a:rPr>
              <a:pPr>
                <a:spcBef>
                  <a:spcPct val="0"/>
                </a:spcBef>
                <a:buClrTx/>
                <a:buSzTx/>
                <a:buFontTx/>
                <a:buNone/>
              </a:pPr>
              <a:t>70</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Box 1"/>
          <p:cNvSpPr txBox="1">
            <a:spLocks noChangeArrowheads="1"/>
          </p:cNvSpPr>
          <p:nvPr/>
        </p:nvSpPr>
        <p:spPr bwMode="auto">
          <a:xfrm>
            <a:off x="2195513" y="2492375"/>
            <a:ext cx="5040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r>
              <a:rPr kumimoji="0" lang="en-GB" altLang="en-US" sz="6000" b="1">
                <a:solidFill>
                  <a:srgbClr val="0070C0"/>
                </a:solidFill>
                <a:latin typeface="Comic Sans MS" panose="030F0702030302020204" pitchFamily="66" charset="0"/>
              </a:rPr>
              <a:t> Satellites</a:t>
            </a:r>
          </a:p>
        </p:txBody>
      </p:sp>
      <p:sp>
        <p:nvSpPr>
          <p:cNvPr id="2" name="Footer Placeholder 1"/>
          <p:cNvSpPr>
            <a:spLocks noGrp="1"/>
          </p:cNvSpPr>
          <p:nvPr>
            <p:ph type="ftr" sz="quarter" idx="11"/>
          </p:nvPr>
        </p:nvSpPr>
        <p:spPr/>
        <p:txBody>
          <a:bodyPr/>
          <a:lstStyle/>
          <a:p>
            <a:pPr>
              <a:defRPr/>
            </a:pPr>
            <a:r>
              <a:rPr lang="en-GB"/>
              <a:t>G3EFX   2F</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Satellites - Doppler</a:t>
            </a:r>
          </a:p>
        </p:txBody>
      </p:sp>
      <p:sp>
        <p:nvSpPr>
          <p:cNvPr id="40963"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r>
              <a:rPr lang="en-GB" altLang="en-US" sz="4000" b="1" dirty="0">
                <a:solidFill>
                  <a:schemeClr val="tx1"/>
                </a:solidFill>
              </a:rPr>
              <a:t>Satellites orbit the Earth at heights above 250 km and travel at 17,000 mph.</a:t>
            </a:r>
          </a:p>
          <a:p>
            <a:pPr algn="l" eaLnBrk="1" hangingPunct="1"/>
            <a:endParaRPr lang="en-GB" altLang="en-US" sz="4000" b="1" dirty="0">
              <a:solidFill>
                <a:schemeClr val="tx1"/>
              </a:solidFill>
            </a:endParaRPr>
          </a:p>
          <a:p>
            <a:pPr algn="l" eaLnBrk="1" hangingPunct="1"/>
            <a:r>
              <a:rPr lang="en-GB" altLang="en-US" sz="4000" b="1" dirty="0">
                <a:solidFill>
                  <a:schemeClr val="tx1"/>
                </a:solidFill>
              </a:rPr>
              <a:t>Such high speed causes signals to</a:t>
            </a:r>
          </a:p>
          <a:p>
            <a:pPr algn="l" eaLnBrk="1" hangingPunct="1"/>
            <a:r>
              <a:rPr lang="en-GB" altLang="en-US" sz="4000" b="1" dirty="0">
                <a:solidFill>
                  <a:schemeClr val="tx1"/>
                </a:solidFill>
              </a:rPr>
              <a:t>shift in frequency – a few kHz up or down (Doppler shift).</a:t>
            </a:r>
          </a:p>
          <a:p>
            <a:pPr algn="l" eaLnBrk="1" hangingPunct="1"/>
            <a:endParaRPr lang="en-GB" altLang="en-US" sz="4000" b="1" dirty="0">
              <a:solidFill>
                <a:schemeClr val="tx1"/>
              </a:solidFill>
            </a:endParaRPr>
          </a:p>
        </p:txBody>
      </p:sp>
      <p:sp>
        <p:nvSpPr>
          <p:cNvPr id="16691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F2532576-F707-4B25-B444-DDB50F10FB14}" type="slidenum">
              <a:rPr kumimoji="0" lang="en-GB" altLang="en-US" sz="1200">
                <a:solidFill>
                  <a:srgbClr val="000000"/>
                </a:solidFill>
              </a:rPr>
              <a:pPr>
                <a:spcBef>
                  <a:spcPct val="0"/>
                </a:spcBef>
                <a:buClrTx/>
                <a:buSzTx/>
                <a:buFontTx/>
                <a:buNone/>
              </a:pPr>
              <a:t>72</a:t>
            </a:fld>
            <a:endParaRPr kumimoji="0" lang="en-GB" altLang="en-US" sz="1200">
              <a:solidFill>
                <a:srgbClr val="000000"/>
              </a:solidFill>
            </a:endParaRPr>
          </a:p>
        </p:txBody>
      </p:sp>
      <p:sp>
        <p:nvSpPr>
          <p:cNvPr id="2458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2F1 2F3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Satellites – uplink &amp; downlink </a:t>
            </a:r>
          </a:p>
        </p:txBody>
      </p:sp>
      <p:sp>
        <p:nvSpPr>
          <p:cNvPr id="23555"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r>
              <a:rPr lang="en-GB" altLang="en-US" sz="2800" b="1" dirty="0">
                <a:solidFill>
                  <a:schemeClr val="tx1"/>
                </a:solidFill>
              </a:rPr>
              <a:t>Most satellites orbit  earth in about 90 minutes.</a:t>
            </a:r>
          </a:p>
          <a:p>
            <a:pPr algn="l" eaLnBrk="1" hangingPunct="1"/>
            <a:endParaRPr lang="en-GB" altLang="en-US" sz="2800" b="1" dirty="0">
              <a:solidFill>
                <a:schemeClr val="tx1"/>
              </a:solidFill>
            </a:endParaRPr>
          </a:p>
          <a:p>
            <a:pPr algn="l" eaLnBrk="1" hangingPunct="1"/>
            <a:r>
              <a:rPr lang="en-GB" altLang="en-US" sz="2800" b="1" dirty="0">
                <a:solidFill>
                  <a:schemeClr val="tx1"/>
                </a:solidFill>
              </a:rPr>
              <a:t>Only in range for 10 minutes each “pass”.</a:t>
            </a:r>
          </a:p>
          <a:p>
            <a:pPr algn="l" eaLnBrk="1" hangingPunct="1"/>
            <a:endParaRPr lang="en-GB" altLang="en-US" sz="2800" b="1" dirty="0">
              <a:solidFill>
                <a:schemeClr val="tx1"/>
              </a:solidFill>
            </a:endParaRPr>
          </a:p>
          <a:p>
            <a:pPr algn="l" eaLnBrk="1" hangingPunct="1"/>
            <a:r>
              <a:rPr lang="en-GB" altLang="en-US" sz="2800" b="1" dirty="0">
                <a:solidFill>
                  <a:schemeClr val="tx1"/>
                </a:solidFill>
              </a:rPr>
              <a:t>Uplink &amp; downlink frequencies are always in </a:t>
            </a:r>
          </a:p>
          <a:p>
            <a:pPr algn="l" eaLnBrk="1" hangingPunct="1"/>
            <a:r>
              <a:rPr lang="en-GB" altLang="en-US" sz="2800" b="1" dirty="0">
                <a:solidFill>
                  <a:schemeClr val="tx1"/>
                </a:solidFill>
              </a:rPr>
              <a:t>      different bands  e.g. 144 &amp; 432 </a:t>
            </a:r>
            <a:r>
              <a:rPr lang="en-GB" altLang="en-US" sz="2800" b="1" dirty="0" err="1">
                <a:solidFill>
                  <a:schemeClr val="tx1"/>
                </a:solidFill>
              </a:rPr>
              <a:t>MHz.</a:t>
            </a:r>
            <a:endParaRPr lang="en-GB" altLang="en-US" sz="2800" b="1" dirty="0">
              <a:solidFill>
                <a:schemeClr val="tx1"/>
              </a:solidFill>
            </a:endParaRPr>
          </a:p>
          <a:p>
            <a:pPr algn="l" eaLnBrk="1" hangingPunct="1"/>
            <a:endParaRPr lang="en-GB" altLang="en-US" sz="2800" b="1" dirty="0">
              <a:solidFill>
                <a:schemeClr val="tx1"/>
              </a:solidFill>
            </a:endParaRPr>
          </a:p>
          <a:p>
            <a:pPr algn="l" eaLnBrk="1" hangingPunct="1"/>
            <a:r>
              <a:rPr lang="en-GB" altLang="en-US" sz="2800" b="1" dirty="0">
                <a:solidFill>
                  <a:schemeClr val="tx1"/>
                </a:solidFill>
              </a:rPr>
              <a:t>You </a:t>
            </a:r>
            <a:r>
              <a:rPr lang="en-GB" altLang="en-US" sz="2800" b="1" dirty="0">
                <a:solidFill>
                  <a:srgbClr val="FF0000"/>
                </a:solidFill>
              </a:rPr>
              <a:t>MUST </a:t>
            </a:r>
            <a:r>
              <a:rPr lang="en-GB" altLang="en-US" sz="2800" b="1" dirty="0">
                <a:solidFill>
                  <a:schemeClr val="tx1"/>
                </a:solidFill>
              </a:rPr>
              <a:t>be able to receive on </a:t>
            </a:r>
            <a:r>
              <a:rPr lang="en-GB" altLang="en-US" sz="2800" b="1" dirty="0">
                <a:solidFill>
                  <a:srgbClr val="FF0000"/>
                </a:solidFill>
              </a:rPr>
              <a:t>BOTH</a:t>
            </a:r>
            <a:r>
              <a:rPr lang="en-GB" altLang="en-US" sz="2800" b="1" dirty="0">
                <a:solidFill>
                  <a:schemeClr val="tx1"/>
                </a:solidFill>
              </a:rPr>
              <a:t> </a:t>
            </a:r>
            <a:r>
              <a:rPr lang="en-GB" altLang="en-US" sz="2800" b="1" u="sng" dirty="0">
                <a:solidFill>
                  <a:schemeClr val="tx1"/>
                </a:solidFill>
              </a:rPr>
              <a:t>uplink</a:t>
            </a:r>
            <a:endParaRPr lang="en-GB" altLang="en-US" sz="2800" b="1" dirty="0">
              <a:solidFill>
                <a:schemeClr val="tx1"/>
              </a:solidFill>
            </a:endParaRPr>
          </a:p>
          <a:p>
            <a:pPr algn="l" eaLnBrk="1" hangingPunct="1"/>
            <a:r>
              <a:rPr lang="en-GB" altLang="en-US" sz="2800" b="1" dirty="0">
                <a:solidFill>
                  <a:schemeClr val="tx1"/>
                </a:solidFill>
              </a:rPr>
              <a:t>                                      and </a:t>
            </a:r>
            <a:r>
              <a:rPr lang="en-GB" altLang="en-US" sz="2800" b="1" u="sng" dirty="0">
                <a:solidFill>
                  <a:schemeClr val="tx1"/>
                </a:solidFill>
              </a:rPr>
              <a:t>downlink</a:t>
            </a:r>
            <a:r>
              <a:rPr lang="en-GB" altLang="en-US" sz="2800" b="1" dirty="0">
                <a:solidFill>
                  <a:schemeClr val="tx1"/>
                </a:solidFill>
              </a:rPr>
              <a:t> frequencies.</a:t>
            </a:r>
          </a:p>
        </p:txBody>
      </p:sp>
      <p:sp>
        <p:nvSpPr>
          <p:cNvPr id="16896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2EB9B63A-813B-4927-B98B-3FEF380B4FDA}" type="slidenum">
              <a:rPr kumimoji="0" lang="en-GB" altLang="en-US" sz="1200">
                <a:solidFill>
                  <a:srgbClr val="000000"/>
                </a:solidFill>
              </a:rPr>
              <a:pPr>
                <a:spcBef>
                  <a:spcPct val="0"/>
                </a:spcBef>
                <a:buClrTx/>
                <a:buSzTx/>
                <a:buFontTx/>
                <a:buNone/>
              </a:pPr>
              <a:t>73</a:t>
            </a:fld>
            <a:endParaRPr kumimoji="0" lang="en-GB" altLang="en-US" sz="1200">
              <a:solidFill>
                <a:srgbClr val="000000"/>
              </a:solidFill>
            </a:endParaRPr>
          </a:p>
        </p:txBody>
      </p:sp>
      <p:sp>
        <p:nvSpPr>
          <p:cNvPr id="23559"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2F2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5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Satellites – frequencies </a:t>
            </a:r>
          </a:p>
        </p:txBody>
      </p:sp>
      <p:sp>
        <p:nvSpPr>
          <p:cNvPr id="23555"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endParaRPr lang="en-GB" altLang="en-US" sz="2800" b="1" dirty="0">
              <a:solidFill>
                <a:schemeClr val="tx1"/>
              </a:solidFill>
            </a:endParaRPr>
          </a:p>
          <a:p>
            <a:pPr algn="l" eaLnBrk="1" hangingPunct="1"/>
            <a:r>
              <a:rPr lang="en-GB" altLang="en-US" sz="2800" b="1" dirty="0">
                <a:solidFill>
                  <a:schemeClr val="tx1"/>
                </a:solidFill>
              </a:rPr>
              <a:t>Satellites use fairly narrow specific sections of the amateur bands.</a:t>
            </a:r>
          </a:p>
          <a:p>
            <a:pPr algn="l" eaLnBrk="1" hangingPunct="1"/>
            <a:r>
              <a:rPr lang="en-GB" altLang="en-US" sz="2800" b="1" dirty="0">
                <a:solidFill>
                  <a:schemeClr val="tx1"/>
                </a:solidFill>
              </a:rPr>
              <a:t>Terrestrial contacts should not use satellite frequencies.</a:t>
            </a:r>
          </a:p>
          <a:p>
            <a:pPr algn="l" eaLnBrk="1" hangingPunct="1"/>
            <a:endParaRPr lang="en-GB" altLang="en-US" sz="2800" b="1" dirty="0">
              <a:solidFill>
                <a:schemeClr val="tx1"/>
              </a:solidFill>
            </a:endParaRPr>
          </a:p>
        </p:txBody>
      </p:sp>
      <p:sp>
        <p:nvSpPr>
          <p:cNvPr id="17101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543BA00-4F5A-4223-9C5D-E2E744422457}" type="slidenum">
              <a:rPr kumimoji="0" lang="en-GB" altLang="en-US" sz="1200">
                <a:solidFill>
                  <a:srgbClr val="000000"/>
                </a:solidFill>
              </a:rPr>
              <a:pPr>
                <a:spcBef>
                  <a:spcPct val="0"/>
                </a:spcBef>
                <a:buClrTx/>
                <a:buSzTx/>
                <a:buFontTx/>
                <a:buNone/>
              </a:pPr>
              <a:t>74</a:t>
            </a:fld>
            <a:endParaRPr kumimoji="0" lang="en-GB" altLang="en-US" sz="1200">
              <a:solidFill>
                <a:srgbClr val="000000"/>
              </a:solidFill>
            </a:endParaRPr>
          </a:p>
        </p:txBody>
      </p:sp>
      <p:sp>
        <p:nvSpPr>
          <p:cNvPr id="23559"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2F1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Satellites - power</a:t>
            </a:r>
          </a:p>
        </p:txBody>
      </p:sp>
      <p:sp>
        <p:nvSpPr>
          <p:cNvPr id="41987"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r>
              <a:rPr lang="en-GB" altLang="en-US" b="1" dirty="0">
                <a:solidFill>
                  <a:schemeClr val="tx1"/>
                </a:solidFill>
              </a:rPr>
              <a:t>Satellites have limited power supplies.</a:t>
            </a:r>
          </a:p>
          <a:p>
            <a:pPr algn="l" eaLnBrk="1" hangingPunct="1"/>
            <a:endParaRPr lang="en-GB" altLang="en-US" b="1" dirty="0">
              <a:solidFill>
                <a:schemeClr val="tx1"/>
              </a:solidFill>
            </a:endParaRPr>
          </a:p>
          <a:p>
            <a:pPr algn="l" eaLnBrk="1" hangingPunct="1"/>
            <a:r>
              <a:rPr lang="en-GB" altLang="en-US" b="1" dirty="0">
                <a:solidFill>
                  <a:schemeClr val="tx1"/>
                </a:solidFill>
              </a:rPr>
              <a:t>You only need a few Watts to communicate via a satellite.</a:t>
            </a:r>
          </a:p>
          <a:p>
            <a:pPr algn="l" eaLnBrk="1" hangingPunct="1"/>
            <a:endParaRPr lang="en-GB" altLang="en-US" b="1" dirty="0">
              <a:solidFill>
                <a:schemeClr val="tx1"/>
              </a:solidFill>
            </a:endParaRPr>
          </a:p>
          <a:p>
            <a:pPr algn="l" eaLnBrk="1" hangingPunct="1"/>
            <a:r>
              <a:rPr lang="en-GB" altLang="en-US" b="1" dirty="0">
                <a:solidFill>
                  <a:schemeClr val="tx1"/>
                </a:solidFill>
              </a:rPr>
              <a:t>Excessive uplink power can reduce signal</a:t>
            </a:r>
          </a:p>
          <a:p>
            <a:pPr algn="l" eaLnBrk="1" hangingPunct="1"/>
            <a:r>
              <a:rPr lang="en-GB" altLang="en-US" b="1" dirty="0">
                <a:solidFill>
                  <a:schemeClr val="tx1"/>
                </a:solidFill>
              </a:rPr>
              <a:t>strength of other users and may cause the satellite to shut down. </a:t>
            </a:r>
          </a:p>
        </p:txBody>
      </p:sp>
      <p:sp>
        <p:nvSpPr>
          <p:cNvPr id="17306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F89E95CE-684D-47DD-B987-177F33133807}" type="slidenum">
              <a:rPr kumimoji="0" lang="en-GB" altLang="en-US" sz="1200">
                <a:solidFill>
                  <a:srgbClr val="000000"/>
                </a:solidFill>
              </a:rPr>
              <a:pPr>
                <a:spcBef>
                  <a:spcPct val="0"/>
                </a:spcBef>
                <a:buClrTx/>
                <a:buSzTx/>
                <a:buFontTx/>
                <a:buNone/>
              </a:pPr>
              <a:t>75</a:t>
            </a:fld>
            <a:endParaRPr kumimoji="0" lang="en-GB" altLang="en-US" sz="1200">
              <a:solidFill>
                <a:srgbClr val="000000"/>
              </a:solidFill>
            </a:endParaRPr>
          </a:p>
        </p:txBody>
      </p:sp>
      <p:sp>
        <p:nvSpPr>
          <p:cNvPr id="25607"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2F4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Operating - End </a:t>
            </a:r>
          </a:p>
        </p:txBody>
      </p:sp>
      <p:sp>
        <p:nvSpPr>
          <p:cNvPr id="4" name="Footer Placeholder 3"/>
          <p:cNvSpPr>
            <a:spLocks noGrp="1"/>
          </p:cNvSpPr>
          <p:nvPr>
            <p:ph type="ftr" sz="quarter" idx="11"/>
          </p:nvPr>
        </p:nvSpPr>
        <p:spPr/>
        <p:txBody>
          <a:bodyPr/>
          <a:lstStyle/>
          <a:p>
            <a:pPr>
              <a:defRPr/>
            </a:pPr>
            <a:r>
              <a:rPr lang="en-GB"/>
              <a:t>G3EFX</a:t>
            </a:r>
            <a:endParaRPr lang="en-GB" dirty="0"/>
          </a:p>
        </p:txBody>
      </p:sp>
      <p:sp>
        <p:nvSpPr>
          <p:cNvPr id="5" name="Slide Number Placeholder 4"/>
          <p:cNvSpPr>
            <a:spLocks noGrp="1"/>
          </p:cNvSpPr>
          <p:nvPr>
            <p:ph type="sldNum" sz="quarter" idx="12"/>
          </p:nvPr>
        </p:nvSpPr>
        <p:spPr/>
        <p:txBody>
          <a:bodyPr/>
          <a:lstStyle/>
          <a:p>
            <a:fld id="{4A4DA382-8CC6-4A8E-BB70-0BD757055961}" type="slidenum">
              <a:rPr lang="en-GB" altLang="en-US" smtClean="0"/>
              <a:pPr/>
              <a:t>76</a:t>
            </a:fld>
            <a:endParaRPr lang="en-GB" altLang="en-US"/>
          </a:p>
        </p:txBody>
      </p:sp>
    </p:spTree>
    <p:extLst>
      <p:ext uri="{BB962C8B-B14F-4D97-AF65-F5344CB8AC3E}">
        <p14:creationId xmlns:p14="http://schemas.microsoft.com/office/powerpoint/2010/main" val="187498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Reply to CQ call</a:t>
            </a:r>
          </a:p>
        </p:txBody>
      </p:sp>
      <p:sp>
        <p:nvSpPr>
          <p:cNvPr id="26627"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bodyPr>
          <a:lstStyle/>
          <a:p>
            <a:pPr algn="l" eaLnBrk="1" hangingPunct="1"/>
            <a:endParaRPr lang="en-GB" altLang="en-US" sz="4000" b="1">
              <a:solidFill>
                <a:srgbClr val="000000"/>
              </a:solidFill>
            </a:endParaRPr>
          </a:p>
          <a:p>
            <a:pPr algn="l" eaLnBrk="1" hangingPunct="1"/>
            <a:r>
              <a:rPr lang="en-GB" altLang="en-US" sz="4000" b="1">
                <a:solidFill>
                  <a:srgbClr val="000000"/>
                </a:solidFill>
              </a:rPr>
              <a:t>If replying to a CQ call it is usual practice to reply on the same frequency.</a:t>
            </a:r>
          </a:p>
          <a:p>
            <a:pPr algn="l" eaLnBrk="1" hangingPunct="1"/>
            <a:endParaRPr lang="en-GB" altLang="en-US" sz="4000" b="1">
              <a:solidFill>
                <a:srgbClr val="FF0000"/>
              </a:solidFill>
            </a:endParaRPr>
          </a:p>
        </p:txBody>
      </p:sp>
      <p:sp>
        <p:nvSpPr>
          <p:cNvPr id="2662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C1E2AED8-9F5A-42BB-9AE4-759BCCA80070}" type="slidenum">
              <a:rPr kumimoji="0" lang="en-GB" altLang="en-US" sz="1200">
                <a:solidFill>
                  <a:srgbClr val="000000"/>
                </a:solidFill>
              </a:rPr>
              <a:pPr>
                <a:spcBef>
                  <a:spcPct val="0"/>
                </a:spcBef>
                <a:buClrTx/>
                <a:buSzTx/>
                <a:buFontTx/>
                <a:buNone/>
              </a:pPr>
              <a:t>8</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Split Frequency</a:t>
            </a:r>
          </a:p>
        </p:txBody>
      </p:sp>
      <p:sp>
        <p:nvSpPr>
          <p:cNvPr id="28675"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normAutofit lnSpcReduction="10000"/>
          </a:bodyPr>
          <a:lstStyle/>
          <a:p>
            <a:pPr algn="l" eaLnBrk="1" hangingPunct="1"/>
            <a:r>
              <a:rPr lang="en-GB" altLang="en-US" sz="4000" b="1" dirty="0">
                <a:solidFill>
                  <a:srgbClr val="000000"/>
                </a:solidFill>
              </a:rPr>
              <a:t>Sometimes, if a lot of people reply to a CQ call, the CQ station will say “listening five up” meaning “listening 5 kHz up.” This is called “split frequency” which helps ‘spread out’ the signals.</a:t>
            </a:r>
          </a:p>
          <a:p>
            <a:pPr algn="l" eaLnBrk="1" hangingPunct="1"/>
            <a:endParaRPr lang="en-GB" altLang="en-US" sz="4000" b="1" dirty="0">
              <a:solidFill>
                <a:srgbClr val="FF0000"/>
              </a:solidFill>
            </a:endParaRPr>
          </a:p>
        </p:txBody>
      </p:sp>
      <p:sp>
        <p:nvSpPr>
          <p:cNvPr id="2867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8D9039B7-40A9-413F-8E2B-91251707F565}" type="slidenum">
              <a:rPr kumimoji="0" lang="en-GB" altLang="en-US" sz="1200">
                <a:solidFill>
                  <a:srgbClr val="000000"/>
                </a:solidFill>
              </a:rPr>
              <a:pPr>
                <a:spcBef>
                  <a:spcPct val="0"/>
                </a:spcBef>
                <a:buClrTx/>
                <a:buSzTx/>
                <a:buFontTx/>
                <a:buNone/>
              </a:pPr>
              <a:t>9</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2A1</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3566</TotalTime>
  <Words>3172</Words>
  <Application>Microsoft Office PowerPoint</Application>
  <PresentationFormat>On-screen Show (4:3)</PresentationFormat>
  <Paragraphs>611</Paragraphs>
  <Slides>76</Slides>
  <Notes>71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Cambria</vt:lpstr>
      <vt:lpstr>Comic Sans MS</vt:lpstr>
      <vt:lpstr>Constantia</vt:lpstr>
      <vt:lpstr>Wingdings</vt:lpstr>
      <vt:lpstr>Brooklet</vt:lpstr>
      <vt:lpstr>Operating   </vt:lpstr>
      <vt:lpstr>OPERATING</vt:lpstr>
      <vt:lpstr>CQ Calls</vt:lpstr>
      <vt:lpstr>CQ Calls (VHF FM)</vt:lpstr>
      <vt:lpstr>CQ Calls (SSB)</vt:lpstr>
      <vt:lpstr>Change Frequency - 1</vt:lpstr>
      <vt:lpstr>Change Frequency - 2</vt:lpstr>
      <vt:lpstr>Reply to CQ call</vt:lpstr>
      <vt:lpstr>Split Frequency</vt:lpstr>
      <vt:lpstr>Contests - 1</vt:lpstr>
      <vt:lpstr>Contests - 2</vt:lpstr>
      <vt:lpstr>Contests - 3 </vt:lpstr>
      <vt:lpstr>Awards</vt:lpstr>
      <vt:lpstr>Logs &amp; Records - 1</vt:lpstr>
      <vt:lpstr>Logs &amp; Records - 2</vt:lpstr>
      <vt:lpstr>Spectrum Abuse - 1</vt:lpstr>
      <vt:lpstr>Spectrum Abuse - 2</vt:lpstr>
      <vt:lpstr>Spectrum Abuse - 3    </vt:lpstr>
      <vt:lpstr>PowerPoint Presentation</vt:lpstr>
      <vt:lpstr>Band Plans - 1   </vt:lpstr>
      <vt:lpstr>Band Plans - 2   </vt:lpstr>
      <vt:lpstr>Band Plan – 144 MHz   </vt:lpstr>
      <vt:lpstr>   </vt:lpstr>
      <vt:lpstr>Band Plans Notes - 1    </vt:lpstr>
      <vt:lpstr>Band Plans Notes - 2   </vt:lpstr>
      <vt:lpstr>Band Plans Notes - 3   </vt:lpstr>
      <vt:lpstr>Band Plans Notes - 4   </vt:lpstr>
      <vt:lpstr>Band Plans Notes – 5   </vt:lpstr>
      <vt:lpstr>Band Plans – Other Users   </vt:lpstr>
      <vt:lpstr>PowerPoint Presentation</vt:lpstr>
      <vt:lpstr>Phonetic Alphabet A-N   </vt:lpstr>
      <vt:lpstr>Phonetic Alphabet O-Z   </vt:lpstr>
      <vt:lpstr>WHY Q codes - 1</vt:lpstr>
      <vt:lpstr>WHY Q codes - 2</vt:lpstr>
      <vt:lpstr>Q codes</vt:lpstr>
      <vt:lpstr>Q codes - 1</vt:lpstr>
      <vt:lpstr>Q codes - 2</vt:lpstr>
      <vt:lpstr>Q codes - 3</vt:lpstr>
      <vt:lpstr>Abbreviations</vt:lpstr>
      <vt:lpstr>RST Reports</vt:lpstr>
      <vt:lpstr>Readability code</vt:lpstr>
      <vt:lpstr>Signal Strength code</vt:lpstr>
      <vt:lpstr>Tone code</vt:lpstr>
      <vt:lpstr>RS Examples</vt:lpstr>
      <vt:lpstr>RST Examples</vt:lpstr>
      <vt:lpstr>Common Modes </vt:lpstr>
      <vt:lpstr>Some Other Modes </vt:lpstr>
      <vt:lpstr>Computers</vt:lpstr>
      <vt:lpstr>Callsign directories</vt:lpstr>
      <vt:lpstr>Country prefixes</vt:lpstr>
      <vt:lpstr>QSL cards</vt:lpstr>
      <vt:lpstr>Dx-peditions</vt:lpstr>
      <vt:lpstr>Dx-peditions</vt:lpstr>
      <vt:lpstr>PowerPoint Presentation</vt:lpstr>
      <vt:lpstr>Repeaters</vt:lpstr>
      <vt:lpstr> Mobile/Portable problems  </vt:lpstr>
      <vt:lpstr>Problem – short range  </vt:lpstr>
      <vt:lpstr>Solution – A Repeater  </vt:lpstr>
      <vt:lpstr>Repeaters - Map</vt:lpstr>
      <vt:lpstr>Repeater Technical Issues - 1</vt:lpstr>
      <vt:lpstr>Repeater Technical Issues - 2</vt:lpstr>
      <vt:lpstr>Repeater Technical Issues - 3</vt:lpstr>
      <vt:lpstr>Repeater Technical Issues - 4</vt:lpstr>
      <vt:lpstr>Special Event Stations </vt:lpstr>
      <vt:lpstr>SES Callsigns</vt:lpstr>
      <vt:lpstr>Digital Modes</vt:lpstr>
      <vt:lpstr>Digital Modes - Equipment</vt:lpstr>
      <vt:lpstr>Digital Equipment- Operating</vt:lpstr>
      <vt:lpstr>Digital Equipment- Computers -1</vt:lpstr>
      <vt:lpstr>Digital Equipment- Computers -2</vt:lpstr>
      <vt:lpstr>PowerPoint Presentation</vt:lpstr>
      <vt:lpstr>Satellites - Doppler</vt:lpstr>
      <vt:lpstr>Satellites – uplink &amp; downlink </vt:lpstr>
      <vt:lpstr>Satellites – frequencies </vt:lpstr>
      <vt:lpstr>Satellites - power</vt:lpstr>
      <vt:lpstr>Operating -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Course</dc:title>
  <dc:creator>Brian</dc:creator>
  <cp:lastModifiedBy>chrisdfriel@gmail.com</cp:lastModifiedBy>
  <cp:revision>142</cp:revision>
  <dcterms:created xsi:type="dcterms:W3CDTF">2009-04-01T09:31:10Z</dcterms:created>
  <dcterms:modified xsi:type="dcterms:W3CDTF">2023-01-03T15:54:46Z</dcterms:modified>
</cp:coreProperties>
</file>